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27"/>
  </p:notesMasterIdLst>
  <p:handoutMasterIdLst>
    <p:handoutMasterId r:id="rId28"/>
  </p:handoutMasterIdLst>
  <p:sldIdLst>
    <p:sldId id="256" r:id="rId2"/>
    <p:sldId id="264" r:id="rId3"/>
    <p:sldId id="266" r:id="rId4"/>
    <p:sldId id="286" r:id="rId5"/>
    <p:sldId id="287" r:id="rId6"/>
    <p:sldId id="288" r:id="rId7"/>
    <p:sldId id="289" r:id="rId8"/>
    <p:sldId id="291" r:id="rId9"/>
    <p:sldId id="290" r:id="rId10"/>
    <p:sldId id="292" r:id="rId11"/>
    <p:sldId id="294" r:id="rId12"/>
    <p:sldId id="293" r:id="rId13"/>
    <p:sldId id="270" r:id="rId14"/>
    <p:sldId id="285" r:id="rId15"/>
    <p:sldId id="271" r:id="rId16"/>
    <p:sldId id="265" r:id="rId17"/>
    <p:sldId id="276" r:id="rId18"/>
    <p:sldId id="275" r:id="rId19"/>
    <p:sldId id="283" r:id="rId20"/>
    <p:sldId id="277" r:id="rId21"/>
    <p:sldId id="279" r:id="rId22"/>
    <p:sldId id="280" r:id="rId23"/>
    <p:sldId id="281" r:id="rId24"/>
    <p:sldId id="278" r:id="rId25"/>
    <p:sldId id="260" r:id="rId26"/>
  </p:sldIdLst>
  <p:sldSz cx="12192000" cy="6858000"/>
  <p:notesSz cx="6858000" cy="9144000"/>
  <p:defaultTex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8" autoAdjust="0"/>
  </p:normalViewPr>
  <p:slideViewPr>
    <p:cSldViewPr snapToGrid="0">
      <p:cViewPr varScale="1">
        <p:scale>
          <a:sx n="109" d="100"/>
          <a:sy n="109" d="100"/>
        </p:scale>
        <p:origin x="672" y="114"/>
      </p:cViewPr>
      <p:guideLst/>
    </p:cSldViewPr>
  </p:slideViewPr>
  <p:notesTextViewPr>
    <p:cViewPr>
      <p:scale>
        <a:sx n="1" d="1"/>
        <a:sy n="1" d="1"/>
      </p:scale>
      <p:origin x="0" y="0"/>
    </p:cViewPr>
  </p:notesTextViewPr>
  <p:sorterViewPr>
    <p:cViewPr>
      <p:scale>
        <a:sx n="170" d="100"/>
        <a:sy n="170" d="100"/>
      </p:scale>
      <p:origin x="0" y="-2154"/>
    </p:cViewPr>
  </p:sorterViewPr>
  <p:notesViewPr>
    <p:cSldViewPr snapToGrid="0">
      <p:cViewPr varScale="1">
        <p:scale>
          <a:sx n="93" d="100"/>
          <a:sy n="93" d="100"/>
        </p:scale>
        <p:origin x="295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5AA53B-3EEE-4DE4-BB81-9044890C2946}" type="doc">
      <dgm:prSet loTypeId="urn:microsoft.com/office/officeart/2008/layout/VerticalCurvedList" loCatId="list" qsTypeId="urn:microsoft.com/office/officeart/2005/8/quickstyle/simple4" qsCatId="simple" csTypeId="urn:microsoft.com/office/officeart/2005/8/colors/accent2_2" csCatId="accent2" phldr="1"/>
      <dgm:spPr/>
      <dgm:t>
        <a:bodyPr rtlCol="0"/>
        <a:lstStyle/>
        <a:p>
          <a:pPr rtl="0"/>
          <a:endParaRPr lang="en-US"/>
        </a:p>
      </dgm:t>
    </dgm:pt>
    <dgm:pt modelId="{6750AC01-D39D-4F3A-9DC8-2A211EE986A2}">
      <dgm:prSet phldrT="[Text]"/>
      <dgm:spPr/>
      <dgm:t>
        <a:bodyPr rtlCol="0"/>
        <a:lstStyle/>
        <a:p>
          <a:pPr rtl="0">
            <a:lnSpc>
              <a:spcPct val="100000"/>
            </a:lnSpc>
          </a:pPr>
          <a:r>
            <a:rPr lang="en-US" b="1" dirty="0"/>
            <a:t>Usability</a:t>
          </a:r>
          <a:r>
            <a:rPr lang="en-US" dirty="0"/>
            <a:t> — Is the application smart, easy to use and applicable for a valuable use case?</a:t>
          </a:r>
          <a:endParaRPr lang="de-DE" noProof="0" dirty="0"/>
        </a:p>
      </dgm:t>
    </dgm:pt>
    <dgm:pt modelId="{720680DC-AAA4-4434-A582-60EBCC5BA355}" type="parTrans" cxnId="{0B5DAE5F-BCDC-4BF7-A6E7-CF856886A64D}">
      <dgm:prSet/>
      <dgm:spPr/>
      <dgm:t>
        <a:bodyPr rtlCol="0"/>
        <a:lstStyle/>
        <a:p>
          <a:pPr rtl="0"/>
          <a:endParaRPr lang="de-DE" noProof="0" dirty="0"/>
        </a:p>
      </dgm:t>
    </dgm:pt>
    <dgm:pt modelId="{CA077D98-8478-47EA-B6A9-99ACE60C64D4}" type="sibTrans" cxnId="{0B5DAE5F-BCDC-4BF7-A6E7-CF856886A64D}">
      <dgm:prSet/>
      <dgm:spPr/>
      <dgm:t>
        <a:bodyPr rtlCol="0"/>
        <a:lstStyle/>
        <a:p>
          <a:pPr rtl="0"/>
          <a:endParaRPr lang="de-DE" noProof="0" dirty="0"/>
        </a:p>
      </dgm:t>
    </dgm:pt>
    <dgm:pt modelId="{DCBE661E-7843-4A28-853C-9EDF6AFDD25B}">
      <dgm:prSet/>
      <dgm:spPr/>
      <dgm:t>
        <a:bodyPr/>
        <a:lstStyle/>
        <a:p>
          <a:pPr>
            <a:buFont typeface="Arial" panose="020B0604020202020204" pitchFamily="34" charset="0"/>
            <a:buChar char="•"/>
          </a:pPr>
          <a:r>
            <a:rPr lang="en-US" b="1"/>
            <a:t>Creativity</a:t>
          </a:r>
          <a:r>
            <a:rPr lang="en-US"/>
            <a:t> — How creative was your approach when combining the different projects for the desired use case?</a:t>
          </a:r>
        </a:p>
      </dgm:t>
    </dgm:pt>
    <dgm:pt modelId="{9768F67E-C37F-4719-84D7-E9CC3C718FF6}" type="parTrans" cxnId="{CDCC0939-F01D-4A0D-A697-72D17589F51A}">
      <dgm:prSet/>
      <dgm:spPr/>
      <dgm:t>
        <a:bodyPr/>
        <a:lstStyle/>
        <a:p>
          <a:endParaRPr lang="de-DE"/>
        </a:p>
      </dgm:t>
    </dgm:pt>
    <dgm:pt modelId="{F7E9AAC8-47FF-4ED2-8649-CE1C897C1E0F}" type="sibTrans" cxnId="{CDCC0939-F01D-4A0D-A697-72D17589F51A}">
      <dgm:prSet/>
      <dgm:spPr/>
      <dgm:t>
        <a:bodyPr/>
        <a:lstStyle/>
        <a:p>
          <a:endParaRPr lang="de-DE"/>
        </a:p>
      </dgm:t>
    </dgm:pt>
    <dgm:pt modelId="{C37382FA-D23B-4FE1-B7D9-B2F8EC5DF31E}">
      <dgm:prSet/>
      <dgm:spPr/>
      <dgm:t>
        <a:bodyPr/>
        <a:lstStyle/>
        <a:p>
          <a:pPr>
            <a:buFont typeface="Arial" panose="020B0604020202020204" pitchFamily="34" charset="0"/>
            <a:buChar char="•"/>
          </a:pPr>
          <a:r>
            <a:rPr lang="en-US" b="1"/>
            <a:t>Coding Aspects</a:t>
          </a:r>
          <a:r>
            <a:rPr lang="en-US"/>
            <a:t> — How complex is your solution?</a:t>
          </a:r>
        </a:p>
      </dgm:t>
    </dgm:pt>
    <dgm:pt modelId="{9C340F6D-F543-4A61-A84B-56F420D7ED20}" type="parTrans" cxnId="{E1C66811-86EE-4845-B33E-3FFA7774460B}">
      <dgm:prSet/>
      <dgm:spPr/>
      <dgm:t>
        <a:bodyPr/>
        <a:lstStyle/>
        <a:p>
          <a:endParaRPr lang="de-DE"/>
        </a:p>
      </dgm:t>
    </dgm:pt>
    <dgm:pt modelId="{259D8734-9220-40E7-8CF7-77A4C39C751E}" type="sibTrans" cxnId="{E1C66811-86EE-4845-B33E-3FFA7774460B}">
      <dgm:prSet/>
      <dgm:spPr/>
      <dgm:t>
        <a:bodyPr/>
        <a:lstStyle/>
        <a:p>
          <a:endParaRPr lang="de-DE"/>
        </a:p>
      </dgm:t>
    </dgm:pt>
    <dgm:pt modelId="{89AD9B18-777E-4206-A905-FCD73E5DEC16}">
      <dgm:prSet/>
      <dgm:spPr/>
      <dgm:t>
        <a:bodyPr/>
        <a:lstStyle/>
        <a:p>
          <a:pPr>
            <a:buFont typeface="Arial" panose="020B0604020202020204" pitchFamily="34" charset="0"/>
            <a:buChar char="•"/>
          </a:pPr>
          <a:r>
            <a:rPr lang="en-US" b="1"/>
            <a:t>Completeness</a:t>
          </a:r>
          <a:r>
            <a:rPr lang="en-US"/>
            <a:t> — Is your application ready to implement and showcase?</a:t>
          </a:r>
        </a:p>
      </dgm:t>
    </dgm:pt>
    <dgm:pt modelId="{B3E9810C-DE44-4EB7-9AB9-FE55E08D4C6E}" type="parTrans" cxnId="{39E9D540-71FF-41D1-A876-BBECD27E7B3F}">
      <dgm:prSet/>
      <dgm:spPr/>
      <dgm:t>
        <a:bodyPr/>
        <a:lstStyle/>
        <a:p>
          <a:endParaRPr lang="de-DE"/>
        </a:p>
      </dgm:t>
    </dgm:pt>
    <dgm:pt modelId="{9D139AF2-C9B7-4EBC-BEEF-7F15F4B1399F}" type="sibTrans" cxnId="{39E9D540-71FF-41D1-A876-BBECD27E7B3F}">
      <dgm:prSet/>
      <dgm:spPr/>
      <dgm:t>
        <a:bodyPr/>
        <a:lstStyle/>
        <a:p>
          <a:endParaRPr lang="de-DE"/>
        </a:p>
      </dgm:t>
    </dgm:pt>
    <dgm:pt modelId="{67FC7CA7-F2AA-45EA-ACAC-211D2651A62D}">
      <dgm:prSet/>
      <dgm:spPr/>
      <dgm:t>
        <a:bodyPr/>
        <a:lstStyle/>
        <a:p>
          <a:pPr>
            <a:buFont typeface="Arial" panose="020B0604020202020204" pitchFamily="34" charset="0"/>
            <a:buChar char="•"/>
          </a:pPr>
          <a:r>
            <a:rPr lang="en-US" b="1"/>
            <a:t>Originality</a:t>
          </a:r>
          <a:r>
            <a:rPr lang="en-US"/>
            <a:t> — Is the application unique and/or innovative?</a:t>
          </a:r>
        </a:p>
      </dgm:t>
    </dgm:pt>
    <dgm:pt modelId="{9AAE0123-BFA1-4757-BF5D-F97E5B110E10}" type="parTrans" cxnId="{D60B1606-A3A1-4A19-8DEE-809B972C5148}">
      <dgm:prSet/>
      <dgm:spPr/>
      <dgm:t>
        <a:bodyPr/>
        <a:lstStyle/>
        <a:p>
          <a:endParaRPr lang="de-DE"/>
        </a:p>
      </dgm:t>
    </dgm:pt>
    <dgm:pt modelId="{E66ACE7E-A872-4FD1-8FD9-5879F8EC6B35}" type="sibTrans" cxnId="{D60B1606-A3A1-4A19-8DEE-809B972C5148}">
      <dgm:prSet/>
      <dgm:spPr/>
      <dgm:t>
        <a:bodyPr/>
        <a:lstStyle/>
        <a:p>
          <a:endParaRPr lang="de-DE"/>
        </a:p>
      </dgm:t>
    </dgm:pt>
    <dgm:pt modelId="{640003C4-641F-45E6-96A5-C7D16BD0D16F}">
      <dgm:prSet/>
      <dgm:spPr/>
      <dgm:t>
        <a:bodyPr/>
        <a:lstStyle/>
        <a:p>
          <a:pPr>
            <a:buFont typeface="Arial" panose="020B0604020202020204" pitchFamily="34" charset="0"/>
            <a:buChar char="•"/>
          </a:pPr>
          <a:r>
            <a:rPr lang="en-US" b="1"/>
            <a:t>Fusion</a:t>
          </a:r>
          <a:r>
            <a:rPr lang="en-US"/>
            <a:t> — Did you combine multiple Eclipse SDV Projects to complete your challenge?</a:t>
          </a:r>
        </a:p>
      </dgm:t>
    </dgm:pt>
    <dgm:pt modelId="{1ACC39D7-C30A-49E0-BAC6-F92CB17AB634}" type="parTrans" cxnId="{5F6F300D-86EE-4ED6-9019-62A9166F89A5}">
      <dgm:prSet/>
      <dgm:spPr/>
      <dgm:t>
        <a:bodyPr/>
        <a:lstStyle/>
        <a:p>
          <a:endParaRPr lang="de-DE"/>
        </a:p>
      </dgm:t>
    </dgm:pt>
    <dgm:pt modelId="{EE042676-11F8-411E-AE8D-87E21FBE96AA}" type="sibTrans" cxnId="{5F6F300D-86EE-4ED6-9019-62A9166F89A5}">
      <dgm:prSet/>
      <dgm:spPr/>
      <dgm:t>
        <a:bodyPr/>
        <a:lstStyle/>
        <a:p>
          <a:endParaRPr lang="de-DE"/>
        </a:p>
      </dgm:t>
    </dgm:pt>
    <dgm:pt modelId="{7AD170F2-8F9F-4A63-839A-B318586A3DA4}">
      <dgm:prSet/>
      <dgm:spPr/>
      <dgm:t>
        <a:bodyPr/>
        <a:lstStyle/>
        <a:p>
          <a:pPr>
            <a:buFont typeface="Arial" panose="020B0604020202020204" pitchFamily="34" charset="0"/>
            <a:buChar char="•"/>
          </a:pPr>
          <a:r>
            <a:rPr lang="en-US" b="1"/>
            <a:t>Efficiency</a:t>
          </a:r>
          <a:r>
            <a:rPr lang="en-US"/>
            <a:t> — What aspects are improved thanks to your combination of the different tools/solutions used?</a:t>
          </a:r>
        </a:p>
      </dgm:t>
    </dgm:pt>
    <dgm:pt modelId="{73D98ADA-6AE4-4CC6-909C-37F9D1580E16}" type="parTrans" cxnId="{1BD6F781-0266-43DB-9144-159D07CCCF4C}">
      <dgm:prSet/>
      <dgm:spPr/>
      <dgm:t>
        <a:bodyPr/>
        <a:lstStyle/>
        <a:p>
          <a:endParaRPr lang="de-DE"/>
        </a:p>
      </dgm:t>
    </dgm:pt>
    <dgm:pt modelId="{84974B1D-E849-4288-98D9-4418C7A50048}" type="sibTrans" cxnId="{1BD6F781-0266-43DB-9144-159D07CCCF4C}">
      <dgm:prSet/>
      <dgm:spPr/>
      <dgm:t>
        <a:bodyPr/>
        <a:lstStyle/>
        <a:p>
          <a:endParaRPr lang="de-DE"/>
        </a:p>
      </dgm:t>
    </dgm:pt>
    <dgm:pt modelId="{57806726-6E60-4ACC-9C1C-7DF9CC365A10}" type="pres">
      <dgm:prSet presAssocID="{7E5AA53B-3EEE-4DE4-BB81-9044890C2946}" presName="Name0" presStyleCnt="0">
        <dgm:presLayoutVars>
          <dgm:chMax val="7"/>
          <dgm:chPref val="7"/>
          <dgm:dir/>
        </dgm:presLayoutVars>
      </dgm:prSet>
      <dgm:spPr/>
    </dgm:pt>
    <dgm:pt modelId="{90561C55-3C6E-4D53-85E1-2C50BCDDA392}" type="pres">
      <dgm:prSet presAssocID="{7E5AA53B-3EEE-4DE4-BB81-9044890C2946}" presName="Name1" presStyleCnt="0"/>
      <dgm:spPr/>
    </dgm:pt>
    <dgm:pt modelId="{B6CD42EC-5AD4-4004-AE5B-47EDA668DAA8}" type="pres">
      <dgm:prSet presAssocID="{7E5AA53B-3EEE-4DE4-BB81-9044890C2946}" presName="cycle" presStyleCnt="0"/>
      <dgm:spPr/>
    </dgm:pt>
    <dgm:pt modelId="{963B8EE3-40CC-4A0A-B420-D0BF920973CE}" type="pres">
      <dgm:prSet presAssocID="{7E5AA53B-3EEE-4DE4-BB81-9044890C2946}" presName="srcNode" presStyleLbl="node1" presStyleIdx="0" presStyleCnt="7"/>
      <dgm:spPr/>
    </dgm:pt>
    <dgm:pt modelId="{D79B43FC-100B-4A0D-A4D5-0D2D04B99064}" type="pres">
      <dgm:prSet presAssocID="{7E5AA53B-3EEE-4DE4-BB81-9044890C2946}" presName="conn" presStyleLbl="parChTrans1D2" presStyleIdx="0" presStyleCnt="1"/>
      <dgm:spPr/>
    </dgm:pt>
    <dgm:pt modelId="{3CAD8DA1-8D53-445C-ACE8-D8449E4F0F55}" type="pres">
      <dgm:prSet presAssocID="{7E5AA53B-3EEE-4DE4-BB81-9044890C2946}" presName="extraNode" presStyleLbl="node1" presStyleIdx="0" presStyleCnt="7"/>
      <dgm:spPr/>
    </dgm:pt>
    <dgm:pt modelId="{429CABD1-4116-474B-81BF-735E2CA9DD00}" type="pres">
      <dgm:prSet presAssocID="{7E5AA53B-3EEE-4DE4-BB81-9044890C2946}" presName="dstNode" presStyleLbl="node1" presStyleIdx="0" presStyleCnt="7"/>
      <dgm:spPr/>
    </dgm:pt>
    <dgm:pt modelId="{58319267-C71E-43C9-94E1-827D0616C7A7}" type="pres">
      <dgm:prSet presAssocID="{6750AC01-D39D-4F3A-9DC8-2A211EE986A2}" presName="text_1" presStyleLbl="node1" presStyleIdx="0" presStyleCnt="7">
        <dgm:presLayoutVars>
          <dgm:bulletEnabled val="1"/>
        </dgm:presLayoutVars>
      </dgm:prSet>
      <dgm:spPr/>
    </dgm:pt>
    <dgm:pt modelId="{79F9B8A9-2412-4B74-84A9-69422DB81CDC}" type="pres">
      <dgm:prSet presAssocID="{6750AC01-D39D-4F3A-9DC8-2A211EE986A2}" presName="accent_1" presStyleCnt="0"/>
      <dgm:spPr/>
    </dgm:pt>
    <dgm:pt modelId="{07CB3071-D555-47DA-A36A-69EB91531FD8}" type="pres">
      <dgm:prSet presAssocID="{6750AC01-D39D-4F3A-9DC8-2A211EE986A2}" presName="accentRepeatNode" presStyleLbl="solidFgAcc1" presStyleIdx="0" presStyleCnt="7"/>
      <dgm:spPr/>
    </dgm:pt>
    <dgm:pt modelId="{323C6D75-C4FB-4F7D-B0B6-A2245A7AC201}" type="pres">
      <dgm:prSet presAssocID="{DCBE661E-7843-4A28-853C-9EDF6AFDD25B}" presName="text_2" presStyleLbl="node1" presStyleIdx="1" presStyleCnt="7">
        <dgm:presLayoutVars>
          <dgm:bulletEnabled val="1"/>
        </dgm:presLayoutVars>
      </dgm:prSet>
      <dgm:spPr/>
    </dgm:pt>
    <dgm:pt modelId="{C8E5E499-A2BA-4B45-BC3C-EE2BFD3469BF}" type="pres">
      <dgm:prSet presAssocID="{DCBE661E-7843-4A28-853C-9EDF6AFDD25B}" presName="accent_2" presStyleCnt="0"/>
      <dgm:spPr/>
    </dgm:pt>
    <dgm:pt modelId="{6BC26193-9E3F-4465-819B-49CA03D39090}" type="pres">
      <dgm:prSet presAssocID="{DCBE661E-7843-4A28-853C-9EDF6AFDD25B}" presName="accentRepeatNode" presStyleLbl="solidFgAcc1" presStyleIdx="1" presStyleCnt="7"/>
      <dgm:spPr/>
    </dgm:pt>
    <dgm:pt modelId="{2892635C-2C33-4D8E-BB4D-5A348253F7C7}" type="pres">
      <dgm:prSet presAssocID="{C37382FA-D23B-4FE1-B7D9-B2F8EC5DF31E}" presName="text_3" presStyleLbl="node1" presStyleIdx="2" presStyleCnt="7">
        <dgm:presLayoutVars>
          <dgm:bulletEnabled val="1"/>
        </dgm:presLayoutVars>
      </dgm:prSet>
      <dgm:spPr/>
    </dgm:pt>
    <dgm:pt modelId="{078F458F-3BAB-406C-8119-D7894B035ED7}" type="pres">
      <dgm:prSet presAssocID="{C37382FA-D23B-4FE1-B7D9-B2F8EC5DF31E}" presName="accent_3" presStyleCnt="0"/>
      <dgm:spPr/>
    </dgm:pt>
    <dgm:pt modelId="{70C9C024-B4BE-4474-9D8C-FE45A4B4A453}" type="pres">
      <dgm:prSet presAssocID="{C37382FA-D23B-4FE1-B7D9-B2F8EC5DF31E}" presName="accentRepeatNode" presStyleLbl="solidFgAcc1" presStyleIdx="2" presStyleCnt="7"/>
      <dgm:spPr/>
    </dgm:pt>
    <dgm:pt modelId="{C85285DD-16B5-4767-8575-C88F7C3C0B13}" type="pres">
      <dgm:prSet presAssocID="{89AD9B18-777E-4206-A905-FCD73E5DEC16}" presName="text_4" presStyleLbl="node1" presStyleIdx="3" presStyleCnt="7">
        <dgm:presLayoutVars>
          <dgm:bulletEnabled val="1"/>
        </dgm:presLayoutVars>
      </dgm:prSet>
      <dgm:spPr/>
    </dgm:pt>
    <dgm:pt modelId="{EA692A13-3F65-454A-A216-D98F38DC538A}" type="pres">
      <dgm:prSet presAssocID="{89AD9B18-777E-4206-A905-FCD73E5DEC16}" presName="accent_4" presStyleCnt="0"/>
      <dgm:spPr/>
    </dgm:pt>
    <dgm:pt modelId="{2A3476AF-78B5-4108-B42B-77B21D3AD260}" type="pres">
      <dgm:prSet presAssocID="{89AD9B18-777E-4206-A905-FCD73E5DEC16}" presName="accentRepeatNode" presStyleLbl="solidFgAcc1" presStyleIdx="3" presStyleCnt="7"/>
      <dgm:spPr/>
    </dgm:pt>
    <dgm:pt modelId="{28BAD9D3-DD79-4426-9E55-2DEC4C745AF8}" type="pres">
      <dgm:prSet presAssocID="{67FC7CA7-F2AA-45EA-ACAC-211D2651A62D}" presName="text_5" presStyleLbl="node1" presStyleIdx="4" presStyleCnt="7">
        <dgm:presLayoutVars>
          <dgm:bulletEnabled val="1"/>
        </dgm:presLayoutVars>
      </dgm:prSet>
      <dgm:spPr/>
    </dgm:pt>
    <dgm:pt modelId="{2AD9CCC3-6E57-4206-8A36-CBF07507DACA}" type="pres">
      <dgm:prSet presAssocID="{67FC7CA7-F2AA-45EA-ACAC-211D2651A62D}" presName="accent_5" presStyleCnt="0"/>
      <dgm:spPr/>
    </dgm:pt>
    <dgm:pt modelId="{6DFA9295-F8F2-4641-8AFE-DF3816519A6D}" type="pres">
      <dgm:prSet presAssocID="{67FC7CA7-F2AA-45EA-ACAC-211D2651A62D}" presName="accentRepeatNode" presStyleLbl="solidFgAcc1" presStyleIdx="4" presStyleCnt="7"/>
      <dgm:spPr/>
    </dgm:pt>
    <dgm:pt modelId="{9B486B79-7117-4EEE-9F85-6303B913AD2B}" type="pres">
      <dgm:prSet presAssocID="{640003C4-641F-45E6-96A5-C7D16BD0D16F}" presName="text_6" presStyleLbl="node1" presStyleIdx="5" presStyleCnt="7">
        <dgm:presLayoutVars>
          <dgm:bulletEnabled val="1"/>
        </dgm:presLayoutVars>
      </dgm:prSet>
      <dgm:spPr/>
    </dgm:pt>
    <dgm:pt modelId="{905D80C5-DF69-4843-B6ED-9408295AA99F}" type="pres">
      <dgm:prSet presAssocID="{640003C4-641F-45E6-96A5-C7D16BD0D16F}" presName="accent_6" presStyleCnt="0"/>
      <dgm:spPr/>
    </dgm:pt>
    <dgm:pt modelId="{71D475D8-E8AE-4A23-83F1-EA17C69419AA}" type="pres">
      <dgm:prSet presAssocID="{640003C4-641F-45E6-96A5-C7D16BD0D16F}" presName="accentRepeatNode" presStyleLbl="solidFgAcc1" presStyleIdx="5" presStyleCnt="7"/>
      <dgm:spPr/>
    </dgm:pt>
    <dgm:pt modelId="{7D8A6111-1BE5-4FE9-A189-0D6A034EE95E}" type="pres">
      <dgm:prSet presAssocID="{7AD170F2-8F9F-4A63-839A-B318586A3DA4}" presName="text_7" presStyleLbl="node1" presStyleIdx="6" presStyleCnt="7">
        <dgm:presLayoutVars>
          <dgm:bulletEnabled val="1"/>
        </dgm:presLayoutVars>
      </dgm:prSet>
      <dgm:spPr/>
    </dgm:pt>
    <dgm:pt modelId="{239D9561-B2EF-45AB-A894-898479829432}" type="pres">
      <dgm:prSet presAssocID="{7AD170F2-8F9F-4A63-839A-B318586A3DA4}" presName="accent_7" presStyleCnt="0"/>
      <dgm:spPr/>
    </dgm:pt>
    <dgm:pt modelId="{97F2A8C1-851C-425D-A124-A0E30A8F71D7}" type="pres">
      <dgm:prSet presAssocID="{7AD170F2-8F9F-4A63-839A-B318586A3DA4}" presName="accentRepeatNode" presStyleLbl="solidFgAcc1" presStyleIdx="6" presStyleCnt="7"/>
      <dgm:spPr/>
    </dgm:pt>
  </dgm:ptLst>
  <dgm:cxnLst>
    <dgm:cxn modelId="{D60B1606-A3A1-4A19-8DEE-809B972C5148}" srcId="{7E5AA53B-3EEE-4DE4-BB81-9044890C2946}" destId="{67FC7CA7-F2AA-45EA-ACAC-211D2651A62D}" srcOrd="4" destOrd="0" parTransId="{9AAE0123-BFA1-4757-BF5D-F97E5B110E10}" sibTransId="{E66ACE7E-A872-4FD1-8FD9-5879F8EC6B35}"/>
    <dgm:cxn modelId="{5F6F300D-86EE-4ED6-9019-62A9166F89A5}" srcId="{7E5AA53B-3EEE-4DE4-BB81-9044890C2946}" destId="{640003C4-641F-45E6-96A5-C7D16BD0D16F}" srcOrd="5" destOrd="0" parTransId="{1ACC39D7-C30A-49E0-BAC6-F92CB17AB634}" sibTransId="{EE042676-11F8-411E-AE8D-87E21FBE96AA}"/>
    <dgm:cxn modelId="{E1C66811-86EE-4845-B33E-3FFA7774460B}" srcId="{7E5AA53B-3EEE-4DE4-BB81-9044890C2946}" destId="{C37382FA-D23B-4FE1-B7D9-B2F8EC5DF31E}" srcOrd="2" destOrd="0" parTransId="{9C340F6D-F543-4A61-A84B-56F420D7ED20}" sibTransId="{259D8734-9220-40E7-8CF7-77A4C39C751E}"/>
    <dgm:cxn modelId="{A11E3B12-1828-45A7-86C3-BB85832DF84D}" type="presOf" srcId="{CA077D98-8478-47EA-B6A9-99ACE60C64D4}" destId="{D79B43FC-100B-4A0D-A4D5-0D2D04B99064}" srcOrd="0" destOrd="0" presId="urn:microsoft.com/office/officeart/2008/layout/VerticalCurvedList"/>
    <dgm:cxn modelId="{CDCC0939-F01D-4A0D-A697-72D17589F51A}" srcId="{7E5AA53B-3EEE-4DE4-BB81-9044890C2946}" destId="{DCBE661E-7843-4A28-853C-9EDF6AFDD25B}" srcOrd="1" destOrd="0" parTransId="{9768F67E-C37F-4719-84D7-E9CC3C718FF6}" sibTransId="{F7E9AAC8-47FF-4ED2-8649-CE1C897C1E0F}"/>
    <dgm:cxn modelId="{45E01639-C6AB-49CD-8790-B170EC6127F1}" type="presOf" srcId="{640003C4-641F-45E6-96A5-C7D16BD0D16F}" destId="{9B486B79-7117-4EEE-9F85-6303B913AD2B}" srcOrd="0" destOrd="0" presId="urn:microsoft.com/office/officeart/2008/layout/VerticalCurvedList"/>
    <dgm:cxn modelId="{39E9D540-71FF-41D1-A876-BBECD27E7B3F}" srcId="{7E5AA53B-3EEE-4DE4-BB81-9044890C2946}" destId="{89AD9B18-777E-4206-A905-FCD73E5DEC16}" srcOrd="3" destOrd="0" parTransId="{B3E9810C-DE44-4EB7-9AB9-FE55E08D4C6E}" sibTransId="{9D139AF2-C9B7-4EBC-BEEF-7F15F4B1399F}"/>
    <dgm:cxn modelId="{0B5DAE5F-BCDC-4BF7-A6E7-CF856886A64D}" srcId="{7E5AA53B-3EEE-4DE4-BB81-9044890C2946}" destId="{6750AC01-D39D-4F3A-9DC8-2A211EE986A2}" srcOrd="0" destOrd="0" parTransId="{720680DC-AAA4-4434-A582-60EBCC5BA355}" sibTransId="{CA077D98-8478-47EA-B6A9-99ACE60C64D4}"/>
    <dgm:cxn modelId="{29DA474E-5DFA-4C66-882F-319C49ABBB19}" type="presOf" srcId="{6750AC01-D39D-4F3A-9DC8-2A211EE986A2}" destId="{58319267-C71E-43C9-94E1-827D0616C7A7}" srcOrd="0" destOrd="0" presId="urn:microsoft.com/office/officeart/2008/layout/VerticalCurvedList"/>
    <dgm:cxn modelId="{AF6B8F50-5CA8-48E0-8A0A-242DC5ED0958}" type="presOf" srcId="{DCBE661E-7843-4A28-853C-9EDF6AFDD25B}" destId="{323C6D75-C4FB-4F7D-B0B6-A2245A7AC201}" srcOrd="0" destOrd="0" presId="urn:microsoft.com/office/officeart/2008/layout/VerticalCurvedList"/>
    <dgm:cxn modelId="{6E518C71-D7BD-4325-9FB7-130D2479EB63}" type="presOf" srcId="{89AD9B18-777E-4206-A905-FCD73E5DEC16}" destId="{C85285DD-16B5-4767-8575-C88F7C3C0B13}" srcOrd="0" destOrd="0" presId="urn:microsoft.com/office/officeart/2008/layout/VerticalCurvedList"/>
    <dgm:cxn modelId="{051A3C77-BB9D-4870-84DE-333ECB6A075E}" type="presOf" srcId="{7AD170F2-8F9F-4A63-839A-B318586A3DA4}" destId="{7D8A6111-1BE5-4FE9-A189-0D6A034EE95E}" srcOrd="0" destOrd="0" presId="urn:microsoft.com/office/officeart/2008/layout/VerticalCurvedList"/>
    <dgm:cxn modelId="{1BD6F781-0266-43DB-9144-159D07CCCF4C}" srcId="{7E5AA53B-3EEE-4DE4-BB81-9044890C2946}" destId="{7AD170F2-8F9F-4A63-839A-B318586A3DA4}" srcOrd="6" destOrd="0" parTransId="{73D98ADA-6AE4-4CC6-909C-37F9D1580E16}" sibTransId="{84974B1D-E849-4288-98D9-4418C7A50048}"/>
    <dgm:cxn modelId="{B9D36384-281C-4C98-AF91-FF8F7D2525C0}" type="presOf" srcId="{C37382FA-D23B-4FE1-B7D9-B2F8EC5DF31E}" destId="{2892635C-2C33-4D8E-BB4D-5A348253F7C7}" srcOrd="0" destOrd="0" presId="urn:microsoft.com/office/officeart/2008/layout/VerticalCurvedList"/>
    <dgm:cxn modelId="{4F65CC8F-B5A8-40BE-A32B-05862B543D6A}" type="presOf" srcId="{7E5AA53B-3EEE-4DE4-BB81-9044890C2946}" destId="{57806726-6E60-4ACC-9C1C-7DF9CC365A10}" srcOrd="0" destOrd="0" presId="urn:microsoft.com/office/officeart/2008/layout/VerticalCurvedList"/>
    <dgm:cxn modelId="{EF93DDFF-F867-407B-B985-71C82859182E}" type="presOf" srcId="{67FC7CA7-F2AA-45EA-ACAC-211D2651A62D}" destId="{28BAD9D3-DD79-4426-9E55-2DEC4C745AF8}" srcOrd="0" destOrd="0" presId="urn:microsoft.com/office/officeart/2008/layout/VerticalCurvedList"/>
    <dgm:cxn modelId="{4E25B52E-70EF-4A0F-B410-0B49263AF380}" type="presParOf" srcId="{57806726-6E60-4ACC-9C1C-7DF9CC365A10}" destId="{90561C55-3C6E-4D53-85E1-2C50BCDDA392}" srcOrd="0" destOrd="0" presId="urn:microsoft.com/office/officeart/2008/layout/VerticalCurvedList"/>
    <dgm:cxn modelId="{2B3DD9E4-EC9C-4B92-B380-F89BF82E7CF3}" type="presParOf" srcId="{90561C55-3C6E-4D53-85E1-2C50BCDDA392}" destId="{B6CD42EC-5AD4-4004-AE5B-47EDA668DAA8}" srcOrd="0" destOrd="0" presId="urn:microsoft.com/office/officeart/2008/layout/VerticalCurvedList"/>
    <dgm:cxn modelId="{EA357085-80A4-4D1D-9BD2-56B1E9A721FB}" type="presParOf" srcId="{B6CD42EC-5AD4-4004-AE5B-47EDA668DAA8}" destId="{963B8EE3-40CC-4A0A-B420-D0BF920973CE}" srcOrd="0" destOrd="0" presId="urn:microsoft.com/office/officeart/2008/layout/VerticalCurvedList"/>
    <dgm:cxn modelId="{F175C6D0-411C-40FD-A19B-860D49F42061}" type="presParOf" srcId="{B6CD42EC-5AD4-4004-AE5B-47EDA668DAA8}" destId="{D79B43FC-100B-4A0D-A4D5-0D2D04B99064}" srcOrd="1" destOrd="0" presId="urn:microsoft.com/office/officeart/2008/layout/VerticalCurvedList"/>
    <dgm:cxn modelId="{794BB944-68C0-47A5-9792-652802EB36AC}" type="presParOf" srcId="{B6CD42EC-5AD4-4004-AE5B-47EDA668DAA8}" destId="{3CAD8DA1-8D53-445C-ACE8-D8449E4F0F55}" srcOrd="2" destOrd="0" presId="urn:microsoft.com/office/officeart/2008/layout/VerticalCurvedList"/>
    <dgm:cxn modelId="{B8CC75C4-3D1A-49E7-80D2-915668C1368C}" type="presParOf" srcId="{B6CD42EC-5AD4-4004-AE5B-47EDA668DAA8}" destId="{429CABD1-4116-474B-81BF-735E2CA9DD00}" srcOrd="3" destOrd="0" presId="urn:microsoft.com/office/officeart/2008/layout/VerticalCurvedList"/>
    <dgm:cxn modelId="{28110BB8-F33F-498C-9A75-98364B05EFA5}" type="presParOf" srcId="{90561C55-3C6E-4D53-85E1-2C50BCDDA392}" destId="{58319267-C71E-43C9-94E1-827D0616C7A7}" srcOrd="1" destOrd="0" presId="urn:microsoft.com/office/officeart/2008/layout/VerticalCurvedList"/>
    <dgm:cxn modelId="{3866F6C9-5521-48F2-B6C3-40C9896E1605}" type="presParOf" srcId="{90561C55-3C6E-4D53-85E1-2C50BCDDA392}" destId="{79F9B8A9-2412-4B74-84A9-69422DB81CDC}" srcOrd="2" destOrd="0" presId="urn:microsoft.com/office/officeart/2008/layout/VerticalCurvedList"/>
    <dgm:cxn modelId="{D2205A4F-BB7A-4399-BC2F-78E18EC6EAFE}" type="presParOf" srcId="{79F9B8A9-2412-4B74-84A9-69422DB81CDC}" destId="{07CB3071-D555-47DA-A36A-69EB91531FD8}" srcOrd="0" destOrd="0" presId="urn:microsoft.com/office/officeart/2008/layout/VerticalCurvedList"/>
    <dgm:cxn modelId="{94C19EC7-CC23-4B8E-B33A-BDE220DE6EF8}" type="presParOf" srcId="{90561C55-3C6E-4D53-85E1-2C50BCDDA392}" destId="{323C6D75-C4FB-4F7D-B0B6-A2245A7AC201}" srcOrd="3" destOrd="0" presId="urn:microsoft.com/office/officeart/2008/layout/VerticalCurvedList"/>
    <dgm:cxn modelId="{29336EF0-F824-43C3-874F-1A0744F5A6AC}" type="presParOf" srcId="{90561C55-3C6E-4D53-85E1-2C50BCDDA392}" destId="{C8E5E499-A2BA-4B45-BC3C-EE2BFD3469BF}" srcOrd="4" destOrd="0" presId="urn:microsoft.com/office/officeart/2008/layout/VerticalCurvedList"/>
    <dgm:cxn modelId="{4A9D05E7-0EC8-4A8D-AC12-7C213FEC0C83}" type="presParOf" srcId="{C8E5E499-A2BA-4B45-BC3C-EE2BFD3469BF}" destId="{6BC26193-9E3F-4465-819B-49CA03D39090}" srcOrd="0" destOrd="0" presId="urn:microsoft.com/office/officeart/2008/layout/VerticalCurvedList"/>
    <dgm:cxn modelId="{80519DA6-91DD-4A4D-885B-36DD0A4BF67E}" type="presParOf" srcId="{90561C55-3C6E-4D53-85E1-2C50BCDDA392}" destId="{2892635C-2C33-4D8E-BB4D-5A348253F7C7}" srcOrd="5" destOrd="0" presId="urn:microsoft.com/office/officeart/2008/layout/VerticalCurvedList"/>
    <dgm:cxn modelId="{F3203115-006E-4D36-BB98-F9E7BCA15E87}" type="presParOf" srcId="{90561C55-3C6E-4D53-85E1-2C50BCDDA392}" destId="{078F458F-3BAB-406C-8119-D7894B035ED7}" srcOrd="6" destOrd="0" presId="urn:microsoft.com/office/officeart/2008/layout/VerticalCurvedList"/>
    <dgm:cxn modelId="{B9EADFDA-6017-4E8B-9D84-20BE06B6D8E3}" type="presParOf" srcId="{078F458F-3BAB-406C-8119-D7894B035ED7}" destId="{70C9C024-B4BE-4474-9D8C-FE45A4B4A453}" srcOrd="0" destOrd="0" presId="urn:microsoft.com/office/officeart/2008/layout/VerticalCurvedList"/>
    <dgm:cxn modelId="{13D58C36-D1FB-435D-9DB3-C47BF8FBED86}" type="presParOf" srcId="{90561C55-3C6E-4D53-85E1-2C50BCDDA392}" destId="{C85285DD-16B5-4767-8575-C88F7C3C0B13}" srcOrd="7" destOrd="0" presId="urn:microsoft.com/office/officeart/2008/layout/VerticalCurvedList"/>
    <dgm:cxn modelId="{34AF6B0A-951A-482E-9511-22853CD0304B}" type="presParOf" srcId="{90561C55-3C6E-4D53-85E1-2C50BCDDA392}" destId="{EA692A13-3F65-454A-A216-D98F38DC538A}" srcOrd="8" destOrd="0" presId="urn:microsoft.com/office/officeart/2008/layout/VerticalCurvedList"/>
    <dgm:cxn modelId="{596A8BEF-06F9-4B30-9D88-A4DA952A6FDD}" type="presParOf" srcId="{EA692A13-3F65-454A-A216-D98F38DC538A}" destId="{2A3476AF-78B5-4108-B42B-77B21D3AD260}" srcOrd="0" destOrd="0" presId="urn:microsoft.com/office/officeart/2008/layout/VerticalCurvedList"/>
    <dgm:cxn modelId="{9A0F6B20-29C7-44D1-B48A-2B66BD8785E1}" type="presParOf" srcId="{90561C55-3C6E-4D53-85E1-2C50BCDDA392}" destId="{28BAD9D3-DD79-4426-9E55-2DEC4C745AF8}" srcOrd="9" destOrd="0" presId="urn:microsoft.com/office/officeart/2008/layout/VerticalCurvedList"/>
    <dgm:cxn modelId="{81D598DF-1993-400E-A4A7-BCF0543672E0}" type="presParOf" srcId="{90561C55-3C6E-4D53-85E1-2C50BCDDA392}" destId="{2AD9CCC3-6E57-4206-8A36-CBF07507DACA}" srcOrd="10" destOrd="0" presId="urn:microsoft.com/office/officeart/2008/layout/VerticalCurvedList"/>
    <dgm:cxn modelId="{A635951E-1358-49E4-9CD8-2311116EC6B6}" type="presParOf" srcId="{2AD9CCC3-6E57-4206-8A36-CBF07507DACA}" destId="{6DFA9295-F8F2-4641-8AFE-DF3816519A6D}" srcOrd="0" destOrd="0" presId="urn:microsoft.com/office/officeart/2008/layout/VerticalCurvedList"/>
    <dgm:cxn modelId="{4F3CF889-C4E1-4CA7-8316-330DD3295BA8}" type="presParOf" srcId="{90561C55-3C6E-4D53-85E1-2C50BCDDA392}" destId="{9B486B79-7117-4EEE-9F85-6303B913AD2B}" srcOrd="11" destOrd="0" presId="urn:microsoft.com/office/officeart/2008/layout/VerticalCurvedList"/>
    <dgm:cxn modelId="{63112D12-D92D-4270-8A0D-88E1B5F3E339}" type="presParOf" srcId="{90561C55-3C6E-4D53-85E1-2C50BCDDA392}" destId="{905D80C5-DF69-4843-B6ED-9408295AA99F}" srcOrd="12" destOrd="0" presId="urn:microsoft.com/office/officeart/2008/layout/VerticalCurvedList"/>
    <dgm:cxn modelId="{AA7B520C-7678-4F0B-859F-E508D7C8B2CF}" type="presParOf" srcId="{905D80C5-DF69-4843-B6ED-9408295AA99F}" destId="{71D475D8-E8AE-4A23-83F1-EA17C69419AA}" srcOrd="0" destOrd="0" presId="urn:microsoft.com/office/officeart/2008/layout/VerticalCurvedList"/>
    <dgm:cxn modelId="{8A7CC063-2918-4A37-BFD4-F76A2F7C1827}" type="presParOf" srcId="{90561C55-3C6E-4D53-85E1-2C50BCDDA392}" destId="{7D8A6111-1BE5-4FE9-A189-0D6A034EE95E}" srcOrd="13" destOrd="0" presId="urn:microsoft.com/office/officeart/2008/layout/VerticalCurvedList"/>
    <dgm:cxn modelId="{766103B0-6501-442F-96B4-9E978B8AE720}" type="presParOf" srcId="{90561C55-3C6E-4D53-85E1-2C50BCDDA392}" destId="{239D9561-B2EF-45AB-A894-898479829432}" srcOrd="14" destOrd="0" presId="urn:microsoft.com/office/officeart/2008/layout/VerticalCurvedList"/>
    <dgm:cxn modelId="{41EB805D-10FF-4A02-8C92-E26C02090CF6}" type="presParOf" srcId="{239D9561-B2EF-45AB-A894-898479829432}" destId="{97F2A8C1-851C-425D-A124-A0E30A8F71D7}"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9B43FC-100B-4A0D-A4D5-0D2D04B99064}">
      <dsp:nvSpPr>
        <dsp:cNvPr id="0" name=""/>
        <dsp:cNvSpPr/>
      </dsp:nvSpPr>
      <dsp:spPr>
        <a:xfrm>
          <a:off x="-6382509" y="-976988"/>
          <a:ext cx="7602745" cy="7602745"/>
        </a:xfrm>
        <a:prstGeom prst="blockArc">
          <a:avLst>
            <a:gd name="adj1" fmla="val 18900000"/>
            <a:gd name="adj2" fmla="val 2700000"/>
            <a:gd name="adj3" fmla="val 284"/>
          </a:avLst>
        </a:prstGeom>
        <a:noFill/>
        <a:ln w="12700" cap="rnd"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8319267-C71E-43C9-94E1-827D0616C7A7}">
      <dsp:nvSpPr>
        <dsp:cNvPr id="0" name=""/>
        <dsp:cNvSpPr/>
      </dsp:nvSpPr>
      <dsp:spPr>
        <a:xfrm>
          <a:off x="396261" y="256793"/>
          <a:ext cx="10913936" cy="513360"/>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7480" tIns="43180" rIns="43180" bIns="43180" numCol="1" spcCol="1270" rtlCol="0" anchor="ctr" anchorCtr="0">
          <a:noAutofit/>
        </a:bodyPr>
        <a:lstStyle/>
        <a:p>
          <a:pPr marL="0" lvl="0" indent="0" algn="l" defTabSz="755650" rtl="0">
            <a:lnSpc>
              <a:spcPct val="100000"/>
            </a:lnSpc>
            <a:spcBef>
              <a:spcPct val="0"/>
            </a:spcBef>
            <a:spcAft>
              <a:spcPct val="35000"/>
            </a:spcAft>
            <a:buNone/>
          </a:pPr>
          <a:r>
            <a:rPr lang="en-US" sz="1700" b="1" kern="1200" dirty="0"/>
            <a:t>Usability</a:t>
          </a:r>
          <a:r>
            <a:rPr lang="en-US" sz="1700" kern="1200" dirty="0"/>
            <a:t> — Is the application smart, easy to use and applicable for a valuable use case?</a:t>
          </a:r>
          <a:endParaRPr lang="de-DE" sz="1700" kern="1200" noProof="0" dirty="0"/>
        </a:p>
      </dsp:txBody>
      <dsp:txXfrm>
        <a:off x="396261" y="256793"/>
        <a:ext cx="10913936" cy="513360"/>
      </dsp:txXfrm>
    </dsp:sp>
    <dsp:sp modelId="{07CB3071-D555-47DA-A36A-69EB91531FD8}">
      <dsp:nvSpPr>
        <dsp:cNvPr id="0" name=""/>
        <dsp:cNvSpPr/>
      </dsp:nvSpPr>
      <dsp:spPr>
        <a:xfrm>
          <a:off x="75411" y="192623"/>
          <a:ext cx="641700" cy="641700"/>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323C6D75-C4FB-4F7D-B0B6-A2245A7AC201}">
      <dsp:nvSpPr>
        <dsp:cNvPr id="0" name=""/>
        <dsp:cNvSpPr/>
      </dsp:nvSpPr>
      <dsp:spPr>
        <a:xfrm>
          <a:off x="861154" y="1027285"/>
          <a:ext cx="10449043" cy="513360"/>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7480" tIns="43180" rIns="43180" bIns="43180" numCol="1" spcCol="1270" anchor="ctr" anchorCtr="0">
          <a:noAutofit/>
        </a:bodyPr>
        <a:lstStyle/>
        <a:p>
          <a:pPr marL="0" lvl="0" indent="0" algn="l" defTabSz="755650">
            <a:lnSpc>
              <a:spcPct val="90000"/>
            </a:lnSpc>
            <a:spcBef>
              <a:spcPct val="0"/>
            </a:spcBef>
            <a:spcAft>
              <a:spcPct val="35000"/>
            </a:spcAft>
            <a:buFont typeface="Arial" panose="020B0604020202020204" pitchFamily="34" charset="0"/>
            <a:buNone/>
          </a:pPr>
          <a:r>
            <a:rPr lang="en-US" sz="1700" b="1" kern="1200"/>
            <a:t>Creativity</a:t>
          </a:r>
          <a:r>
            <a:rPr lang="en-US" sz="1700" kern="1200"/>
            <a:t> — How creative was your approach when combining the different projects for the desired use case?</a:t>
          </a:r>
        </a:p>
      </dsp:txBody>
      <dsp:txXfrm>
        <a:off x="861154" y="1027285"/>
        <a:ext cx="10449043" cy="513360"/>
      </dsp:txXfrm>
    </dsp:sp>
    <dsp:sp modelId="{6BC26193-9E3F-4465-819B-49CA03D39090}">
      <dsp:nvSpPr>
        <dsp:cNvPr id="0" name=""/>
        <dsp:cNvSpPr/>
      </dsp:nvSpPr>
      <dsp:spPr>
        <a:xfrm>
          <a:off x="540304" y="963115"/>
          <a:ext cx="641700" cy="641700"/>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2892635C-2C33-4D8E-BB4D-5A348253F7C7}">
      <dsp:nvSpPr>
        <dsp:cNvPr id="0" name=""/>
        <dsp:cNvSpPr/>
      </dsp:nvSpPr>
      <dsp:spPr>
        <a:xfrm>
          <a:off x="1115914" y="1797212"/>
          <a:ext cx="10194283" cy="513360"/>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7480" tIns="43180" rIns="43180" bIns="43180" numCol="1" spcCol="1270" anchor="ctr" anchorCtr="0">
          <a:noAutofit/>
        </a:bodyPr>
        <a:lstStyle/>
        <a:p>
          <a:pPr marL="0" lvl="0" indent="0" algn="l" defTabSz="755650">
            <a:lnSpc>
              <a:spcPct val="90000"/>
            </a:lnSpc>
            <a:spcBef>
              <a:spcPct val="0"/>
            </a:spcBef>
            <a:spcAft>
              <a:spcPct val="35000"/>
            </a:spcAft>
            <a:buFont typeface="Arial" panose="020B0604020202020204" pitchFamily="34" charset="0"/>
            <a:buNone/>
          </a:pPr>
          <a:r>
            <a:rPr lang="en-US" sz="1700" b="1" kern="1200"/>
            <a:t>Coding Aspects</a:t>
          </a:r>
          <a:r>
            <a:rPr lang="en-US" sz="1700" kern="1200"/>
            <a:t> — How complex is your solution?</a:t>
          </a:r>
        </a:p>
      </dsp:txBody>
      <dsp:txXfrm>
        <a:off x="1115914" y="1797212"/>
        <a:ext cx="10194283" cy="513360"/>
      </dsp:txXfrm>
    </dsp:sp>
    <dsp:sp modelId="{70C9C024-B4BE-4474-9D8C-FE45A4B4A453}">
      <dsp:nvSpPr>
        <dsp:cNvPr id="0" name=""/>
        <dsp:cNvSpPr/>
      </dsp:nvSpPr>
      <dsp:spPr>
        <a:xfrm>
          <a:off x="795064" y="1733042"/>
          <a:ext cx="641700" cy="641700"/>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C85285DD-16B5-4767-8575-C88F7C3C0B13}">
      <dsp:nvSpPr>
        <dsp:cNvPr id="0" name=""/>
        <dsp:cNvSpPr/>
      </dsp:nvSpPr>
      <dsp:spPr>
        <a:xfrm>
          <a:off x="1197256" y="2567704"/>
          <a:ext cx="10112941" cy="513360"/>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7480" tIns="43180" rIns="43180" bIns="43180" numCol="1" spcCol="1270" anchor="ctr" anchorCtr="0">
          <a:noAutofit/>
        </a:bodyPr>
        <a:lstStyle/>
        <a:p>
          <a:pPr marL="0" lvl="0" indent="0" algn="l" defTabSz="755650">
            <a:lnSpc>
              <a:spcPct val="90000"/>
            </a:lnSpc>
            <a:spcBef>
              <a:spcPct val="0"/>
            </a:spcBef>
            <a:spcAft>
              <a:spcPct val="35000"/>
            </a:spcAft>
            <a:buFont typeface="Arial" panose="020B0604020202020204" pitchFamily="34" charset="0"/>
            <a:buNone/>
          </a:pPr>
          <a:r>
            <a:rPr lang="en-US" sz="1700" b="1" kern="1200"/>
            <a:t>Completeness</a:t>
          </a:r>
          <a:r>
            <a:rPr lang="en-US" sz="1700" kern="1200"/>
            <a:t> — Is your application ready to implement and showcase?</a:t>
          </a:r>
        </a:p>
      </dsp:txBody>
      <dsp:txXfrm>
        <a:off x="1197256" y="2567704"/>
        <a:ext cx="10112941" cy="513360"/>
      </dsp:txXfrm>
    </dsp:sp>
    <dsp:sp modelId="{2A3476AF-78B5-4108-B42B-77B21D3AD260}">
      <dsp:nvSpPr>
        <dsp:cNvPr id="0" name=""/>
        <dsp:cNvSpPr/>
      </dsp:nvSpPr>
      <dsp:spPr>
        <a:xfrm>
          <a:off x="876406" y="2503534"/>
          <a:ext cx="641700" cy="641700"/>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28BAD9D3-DD79-4426-9E55-2DEC4C745AF8}">
      <dsp:nvSpPr>
        <dsp:cNvPr id="0" name=""/>
        <dsp:cNvSpPr/>
      </dsp:nvSpPr>
      <dsp:spPr>
        <a:xfrm>
          <a:off x="1115914" y="3338196"/>
          <a:ext cx="10194283" cy="513360"/>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7480" tIns="43180" rIns="43180" bIns="43180" numCol="1" spcCol="1270" anchor="ctr" anchorCtr="0">
          <a:noAutofit/>
        </a:bodyPr>
        <a:lstStyle/>
        <a:p>
          <a:pPr marL="0" lvl="0" indent="0" algn="l" defTabSz="755650">
            <a:lnSpc>
              <a:spcPct val="90000"/>
            </a:lnSpc>
            <a:spcBef>
              <a:spcPct val="0"/>
            </a:spcBef>
            <a:spcAft>
              <a:spcPct val="35000"/>
            </a:spcAft>
            <a:buFont typeface="Arial" panose="020B0604020202020204" pitchFamily="34" charset="0"/>
            <a:buNone/>
          </a:pPr>
          <a:r>
            <a:rPr lang="en-US" sz="1700" b="1" kern="1200"/>
            <a:t>Originality</a:t>
          </a:r>
          <a:r>
            <a:rPr lang="en-US" sz="1700" kern="1200"/>
            <a:t> — Is the application unique and/or innovative?</a:t>
          </a:r>
        </a:p>
      </dsp:txBody>
      <dsp:txXfrm>
        <a:off x="1115914" y="3338196"/>
        <a:ext cx="10194283" cy="513360"/>
      </dsp:txXfrm>
    </dsp:sp>
    <dsp:sp modelId="{6DFA9295-F8F2-4641-8AFE-DF3816519A6D}">
      <dsp:nvSpPr>
        <dsp:cNvPr id="0" name=""/>
        <dsp:cNvSpPr/>
      </dsp:nvSpPr>
      <dsp:spPr>
        <a:xfrm>
          <a:off x="795064" y="3274026"/>
          <a:ext cx="641700" cy="641700"/>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B486B79-7117-4EEE-9F85-6303B913AD2B}">
      <dsp:nvSpPr>
        <dsp:cNvPr id="0" name=""/>
        <dsp:cNvSpPr/>
      </dsp:nvSpPr>
      <dsp:spPr>
        <a:xfrm>
          <a:off x="861154" y="4108123"/>
          <a:ext cx="10449043" cy="513360"/>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7480" tIns="43180" rIns="43180" bIns="43180" numCol="1" spcCol="1270" anchor="ctr" anchorCtr="0">
          <a:noAutofit/>
        </a:bodyPr>
        <a:lstStyle/>
        <a:p>
          <a:pPr marL="0" lvl="0" indent="0" algn="l" defTabSz="755650">
            <a:lnSpc>
              <a:spcPct val="90000"/>
            </a:lnSpc>
            <a:spcBef>
              <a:spcPct val="0"/>
            </a:spcBef>
            <a:spcAft>
              <a:spcPct val="35000"/>
            </a:spcAft>
            <a:buFont typeface="Arial" panose="020B0604020202020204" pitchFamily="34" charset="0"/>
            <a:buNone/>
          </a:pPr>
          <a:r>
            <a:rPr lang="en-US" sz="1700" b="1" kern="1200"/>
            <a:t>Fusion</a:t>
          </a:r>
          <a:r>
            <a:rPr lang="en-US" sz="1700" kern="1200"/>
            <a:t> — Did you combine multiple Eclipse SDV Projects to complete your challenge?</a:t>
          </a:r>
        </a:p>
      </dsp:txBody>
      <dsp:txXfrm>
        <a:off x="861154" y="4108123"/>
        <a:ext cx="10449043" cy="513360"/>
      </dsp:txXfrm>
    </dsp:sp>
    <dsp:sp modelId="{71D475D8-E8AE-4A23-83F1-EA17C69419AA}">
      <dsp:nvSpPr>
        <dsp:cNvPr id="0" name=""/>
        <dsp:cNvSpPr/>
      </dsp:nvSpPr>
      <dsp:spPr>
        <a:xfrm>
          <a:off x="540304" y="4043953"/>
          <a:ext cx="641700" cy="641700"/>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7D8A6111-1BE5-4FE9-A189-0D6A034EE95E}">
      <dsp:nvSpPr>
        <dsp:cNvPr id="0" name=""/>
        <dsp:cNvSpPr/>
      </dsp:nvSpPr>
      <dsp:spPr>
        <a:xfrm>
          <a:off x="396261" y="4878615"/>
          <a:ext cx="10913936" cy="513360"/>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7480" tIns="43180" rIns="43180" bIns="43180" numCol="1" spcCol="1270" anchor="ctr" anchorCtr="0">
          <a:noAutofit/>
        </a:bodyPr>
        <a:lstStyle/>
        <a:p>
          <a:pPr marL="0" lvl="0" indent="0" algn="l" defTabSz="755650">
            <a:lnSpc>
              <a:spcPct val="90000"/>
            </a:lnSpc>
            <a:spcBef>
              <a:spcPct val="0"/>
            </a:spcBef>
            <a:spcAft>
              <a:spcPct val="35000"/>
            </a:spcAft>
            <a:buFont typeface="Arial" panose="020B0604020202020204" pitchFamily="34" charset="0"/>
            <a:buNone/>
          </a:pPr>
          <a:r>
            <a:rPr lang="en-US" sz="1700" b="1" kern="1200"/>
            <a:t>Efficiency</a:t>
          </a:r>
          <a:r>
            <a:rPr lang="en-US" sz="1700" kern="1200"/>
            <a:t> — What aspects are improved thanks to your combination of the different tools/solutions used?</a:t>
          </a:r>
        </a:p>
      </dsp:txBody>
      <dsp:txXfrm>
        <a:off x="396261" y="4878615"/>
        <a:ext cx="10913936" cy="513360"/>
      </dsp:txXfrm>
    </dsp:sp>
    <dsp:sp modelId="{97F2A8C1-851C-425D-A124-A0E30A8F71D7}">
      <dsp:nvSpPr>
        <dsp:cNvPr id="0" name=""/>
        <dsp:cNvSpPr/>
      </dsp:nvSpPr>
      <dsp:spPr>
        <a:xfrm>
          <a:off x="75411" y="4814445"/>
          <a:ext cx="641700" cy="641700"/>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a:p>
        </p:txBody>
      </p:sp>
      <p:sp>
        <p:nvSpPr>
          <p:cNvPr id="3" name="Datumsplatzhalt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754A2EA4-0B56-441C-A9D3-5AD09C9F1422}" type="datetime1">
              <a:rPr lang="de-DE" smtClean="0"/>
              <a:t>29.11.2023</a:t>
            </a:fld>
            <a:endParaRPr lang="de-DE"/>
          </a:p>
        </p:txBody>
      </p:sp>
      <p:sp>
        <p:nvSpPr>
          <p:cNvPr id="4" name="Fußzeilenplatzhalt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a:p>
        </p:txBody>
      </p:sp>
      <p:sp>
        <p:nvSpPr>
          <p:cNvPr id="5" name="Foliennummernplatzhalt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90168E-626C-4E60-93C0-A00D25609468}" type="slidenum">
              <a:rPr lang="de-DE" smtClean="0"/>
              <a:t>‹Nr.›</a:t>
            </a:fld>
            <a:endParaRPr lang="de-DE"/>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jpeg>
</file>

<file path=ppt/media/image15.png>
</file>

<file path=ppt/media/image2.png>
</file>

<file path=ppt/media/image3.png>
</file>

<file path=ppt/media/image4.jpg>
</file>

<file path=ppt/media/image5.pn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noProof="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B085CE-6145-404E-B599-68FDF26648DF}" type="datetime1">
              <a:rPr lang="de-DE" smtClean="0"/>
              <a:pPr/>
              <a:t>29.11.2023</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noProof="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a:t>Textmasterformat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noProof="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6B3AB32-59DF-41F1-9618-EDFBF5049629}" type="slidenum">
              <a:rPr lang="de-DE" noProof="0" smtClean="0"/>
              <a:t>‹Nr.›</a:t>
            </a:fld>
            <a:endParaRPr lang="de-DE" noProof="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a:p>
        </p:txBody>
      </p:sp>
      <p:sp>
        <p:nvSpPr>
          <p:cNvPr id="4" name="Foliennummernplatzhalter 3"/>
          <p:cNvSpPr>
            <a:spLocks noGrp="1"/>
          </p:cNvSpPr>
          <p:nvPr>
            <p:ph type="sldNum" sz="quarter" idx="5"/>
          </p:nvPr>
        </p:nvSpPr>
        <p:spPr/>
        <p:txBody>
          <a:bodyPr rtlCol="0"/>
          <a:lstStyle/>
          <a:p>
            <a:pPr rtl="0"/>
            <a:fld id="{C6B3AB32-59DF-41F1-9618-EDFBF5049629}" type="slidenum">
              <a:rPr lang="de-DE" smtClean="0"/>
              <a:t>1</a:t>
            </a:fld>
            <a:endParaRPr lang="de-DE"/>
          </a:p>
        </p:txBody>
      </p:sp>
    </p:spTree>
    <p:extLst>
      <p:ext uri="{BB962C8B-B14F-4D97-AF65-F5344CB8AC3E}">
        <p14:creationId xmlns:p14="http://schemas.microsoft.com/office/powerpoint/2010/main" val="1390047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a:p>
        </p:txBody>
      </p:sp>
      <p:sp>
        <p:nvSpPr>
          <p:cNvPr id="4" name="Foliennummernplatzhalter 3"/>
          <p:cNvSpPr>
            <a:spLocks noGrp="1"/>
          </p:cNvSpPr>
          <p:nvPr>
            <p:ph type="sldNum" sz="quarter" idx="5"/>
          </p:nvPr>
        </p:nvSpPr>
        <p:spPr/>
        <p:txBody>
          <a:bodyPr rtlCol="0"/>
          <a:lstStyle/>
          <a:p>
            <a:pPr rtl="0"/>
            <a:fld id="{C6B3AB32-59DF-41F1-9618-EDFBF5049629}" type="slidenum">
              <a:rPr lang="de-DE" smtClean="0"/>
              <a:t>10</a:t>
            </a:fld>
            <a:endParaRPr lang="de-DE"/>
          </a:p>
        </p:txBody>
      </p:sp>
    </p:spTree>
    <p:extLst>
      <p:ext uri="{BB962C8B-B14F-4D97-AF65-F5344CB8AC3E}">
        <p14:creationId xmlns:p14="http://schemas.microsoft.com/office/powerpoint/2010/main" val="3461453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a:p>
        </p:txBody>
      </p:sp>
      <p:sp>
        <p:nvSpPr>
          <p:cNvPr id="4" name="Foliennummernplatzhalter 3"/>
          <p:cNvSpPr>
            <a:spLocks noGrp="1"/>
          </p:cNvSpPr>
          <p:nvPr>
            <p:ph type="sldNum" sz="quarter" idx="5"/>
          </p:nvPr>
        </p:nvSpPr>
        <p:spPr/>
        <p:txBody>
          <a:bodyPr rtlCol="0"/>
          <a:lstStyle/>
          <a:p>
            <a:pPr rtl="0"/>
            <a:fld id="{C6B3AB32-59DF-41F1-9618-EDFBF5049629}" type="slidenum">
              <a:rPr lang="de-DE" smtClean="0"/>
              <a:t>13</a:t>
            </a:fld>
            <a:endParaRPr lang="de-DE"/>
          </a:p>
        </p:txBody>
      </p:sp>
    </p:spTree>
    <p:extLst>
      <p:ext uri="{BB962C8B-B14F-4D97-AF65-F5344CB8AC3E}">
        <p14:creationId xmlns:p14="http://schemas.microsoft.com/office/powerpoint/2010/main" val="1146354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My question to ChatGPT: </a:t>
            </a:r>
          </a:p>
          <a:p>
            <a:r>
              <a:rPr lang="en-US" dirty="0"/>
              <a:t>I don't want to do much programming during the three-day hackathon, as I'm not very good at it anymore. However, I would like to advise the team and take on the following tasks: gather the team every two to four hours to document the status of the work and prepare it in a presentable form. Additionally, I want to be responsible for the architecture of our solution and pitch the advantages and unique strengths of our solution in a striking way. Thus, as a team, we will have an internal presentation every two to four hours. This is how we implement the DevOps cycle in our hackathon, and we will get better over the three days and about 10 iterations. Please prepare the accompanying material for me. This includes the DevOps cycle with its 8 phases, a template for the slides, a checklist to ensure we have covered everything, and a template for a roadmap.</a:t>
            </a:r>
            <a:endParaRPr lang="de-DE" dirty="0"/>
          </a:p>
        </p:txBody>
      </p:sp>
      <p:sp>
        <p:nvSpPr>
          <p:cNvPr id="4" name="Foliennummernplatzhalter 3"/>
          <p:cNvSpPr>
            <a:spLocks noGrp="1"/>
          </p:cNvSpPr>
          <p:nvPr>
            <p:ph type="sldNum" sz="quarter" idx="5"/>
          </p:nvPr>
        </p:nvSpPr>
        <p:spPr/>
        <p:txBody>
          <a:bodyPr/>
          <a:lstStyle/>
          <a:p>
            <a:pPr rtl="0"/>
            <a:fld id="{C6B3AB32-59DF-41F1-9618-EDFBF5049629}" type="slidenum">
              <a:rPr lang="de-DE" noProof="0" smtClean="0"/>
              <a:t>18</a:t>
            </a:fld>
            <a:endParaRPr lang="de-DE" noProof="0"/>
          </a:p>
        </p:txBody>
      </p:sp>
    </p:spTree>
    <p:extLst>
      <p:ext uri="{BB962C8B-B14F-4D97-AF65-F5344CB8AC3E}">
        <p14:creationId xmlns:p14="http://schemas.microsoft.com/office/powerpoint/2010/main" val="35903424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a:p>
        </p:txBody>
      </p:sp>
      <p:sp>
        <p:nvSpPr>
          <p:cNvPr id="4" name="Foliennummernplatzhalter 3"/>
          <p:cNvSpPr>
            <a:spLocks noGrp="1"/>
          </p:cNvSpPr>
          <p:nvPr>
            <p:ph type="sldNum" sz="quarter" idx="5"/>
          </p:nvPr>
        </p:nvSpPr>
        <p:spPr/>
        <p:txBody>
          <a:bodyPr rtlCol="0"/>
          <a:lstStyle/>
          <a:p>
            <a:pPr rtl="0"/>
            <a:fld id="{C6B3AB32-59DF-41F1-9618-EDFBF5049629}" type="slidenum">
              <a:rPr lang="de-DE" smtClean="0"/>
              <a:t>25</a:t>
            </a:fld>
            <a:endParaRPr lang="de-DE"/>
          </a:p>
        </p:txBody>
      </p:sp>
    </p:spTree>
    <p:extLst>
      <p:ext uri="{BB962C8B-B14F-4D97-AF65-F5344CB8AC3E}">
        <p14:creationId xmlns:p14="http://schemas.microsoft.com/office/powerpoint/2010/main" val="1046714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7" name="Rechteck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el 1"/>
          <p:cNvSpPr>
            <a:spLocks noGrp="1"/>
          </p:cNvSpPr>
          <p:nvPr>
            <p:ph type="ctrTitle" hasCustomPrompt="1"/>
          </p:nvPr>
        </p:nvSpPr>
        <p:spPr>
          <a:xfrm>
            <a:off x="581191" y="1020431"/>
            <a:ext cx="10993549" cy="1475013"/>
          </a:xfrm>
          <a:effectLst/>
        </p:spPr>
        <p:txBody>
          <a:bodyPr rtlCol="0" anchor="b">
            <a:normAutofit/>
          </a:bodyPr>
          <a:lstStyle>
            <a:lvl1pPr>
              <a:defRPr sz="3600">
                <a:solidFill>
                  <a:schemeClr val="accent1"/>
                </a:solidFill>
              </a:defRPr>
            </a:lvl1pPr>
          </a:lstStyle>
          <a:p>
            <a:pPr rtl="0"/>
            <a:r>
              <a:rPr lang="de-DE" noProof="0"/>
              <a:t>Titelmasterformat durch Klicken bearbeiten</a:t>
            </a:r>
          </a:p>
        </p:txBody>
      </p:sp>
      <p:sp>
        <p:nvSpPr>
          <p:cNvPr id="3" name="Untertitel 2"/>
          <p:cNvSpPr>
            <a:spLocks noGrp="1"/>
          </p:cNvSpPr>
          <p:nvPr>
            <p:ph type="subTitle" idx="1" hasCustomPrompt="1"/>
          </p:nvPr>
        </p:nvSpPr>
        <p:spPr>
          <a:xfrm>
            <a:off x="581194" y="2495445"/>
            <a:ext cx="10993546" cy="590321"/>
          </a:xfrm>
        </p:spPr>
        <p:txBody>
          <a:bodyPr rtlCol="0"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de-DE" noProof="0"/>
              <a:t>Formatvorlage des Untertitelmasters durch Klicken bearbeiten</a:t>
            </a:r>
          </a:p>
        </p:txBody>
      </p:sp>
      <p:sp>
        <p:nvSpPr>
          <p:cNvPr id="4" name="Datumsplatzhalter 3"/>
          <p:cNvSpPr>
            <a:spLocks noGrp="1"/>
          </p:cNvSpPr>
          <p:nvPr>
            <p:ph type="dt" sz="half" idx="10"/>
          </p:nvPr>
        </p:nvSpPr>
        <p:spPr>
          <a:xfrm>
            <a:off x="7605951" y="5956137"/>
            <a:ext cx="2844800" cy="365125"/>
          </a:xfrm>
        </p:spPr>
        <p:txBody>
          <a:bodyPr rtlCol="0"/>
          <a:lstStyle>
            <a:lvl1pPr>
              <a:defRPr>
                <a:solidFill>
                  <a:schemeClr val="accent1">
                    <a:lumMod val="75000"/>
                    <a:lumOff val="25000"/>
                  </a:schemeClr>
                </a:solidFill>
              </a:defRPr>
            </a:lvl1pPr>
          </a:lstStyle>
          <a:p>
            <a:pPr rtl="0"/>
            <a:fld id="{CAC03BF4-324D-444B-B2B4-5879EFE83EC5}" type="datetime1">
              <a:rPr lang="de-DE" noProof="0" smtClean="0"/>
              <a:t>29.11.2023</a:t>
            </a:fld>
            <a:endParaRPr lang="de-DE" noProof="0"/>
          </a:p>
        </p:txBody>
      </p:sp>
      <p:sp>
        <p:nvSpPr>
          <p:cNvPr id="5" name="Fußzeilenplatzhalter 4"/>
          <p:cNvSpPr>
            <a:spLocks noGrp="1"/>
          </p:cNvSpPr>
          <p:nvPr>
            <p:ph type="ftr" sz="quarter" idx="11"/>
          </p:nvPr>
        </p:nvSpPr>
        <p:spPr>
          <a:xfrm>
            <a:off x="581192" y="5951811"/>
            <a:ext cx="6917210" cy="365125"/>
          </a:xfrm>
        </p:spPr>
        <p:txBody>
          <a:bodyPr rtlCol="0"/>
          <a:lstStyle>
            <a:lvl1pPr>
              <a:defRPr>
                <a:solidFill>
                  <a:schemeClr val="accent1">
                    <a:lumMod val="75000"/>
                    <a:lumOff val="25000"/>
                  </a:schemeClr>
                </a:solidFill>
              </a:defRPr>
            </a:lvl1pPr>
          </a:lstStyle>
          <a:p>
            <a:pPr rtl="0"/>
            <a:endParaRPr lang="de-DE" noProof="0"/>
          </a:p>
        </p:txBody>
      </p:sp>
      <p:sp>
        <p:nvSpPr>
          <p:cNvPr id="6" name="Foliennummernplatzhalter 5"/>
          <p:cNvSpPr>
            <a:spLocks noGrp="1"/>
          </p:cNvSpPr>
          <p:nvPr>
            <p:ph type="sldNum" sz="quarter" idx="12"/>
          </p:nvPr>
        </p:nvSpPr>
        <p:spPr>
          <a:xfrm>
            <a:off x="10558300" y="5956137"/>
            <a:ext cx="1016440" cy="365125"/>
          </a:xfrm>
        </p:spPr>
        <p:txBody>
          <a:bodyPr rtlCol="0"/>
          <a:lstStyle>
            <a:lvl1pPr>
              <a:defRPr>
                <a:solidFill>
                  <a:schemeClr val="accent1">
                    <a:lumMod val="75000"/>
                    <a:lumOff val="25000"/>
                  </a:schemeClr>
                </a:solidFill>
              </a:defRPr>
            </a:lvl1pPr>
          </a:lstStyle>
          <a:p>
            <a:pPr rtl="0"/>
            <a:fld id="{D57F1E4F-1CFF-5643-939E-217C01CDF565}" type="slidenum">
              <a:rPr lang="de-DE" noProof="0" smtClean="0"/>
              <a:pPr rtl="0"/>
              <a:t>‹Nr.›</a:t>
            </a:fld>
            <a:endParaRPr lang="de-DE" noProof="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8" name="Rechteck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el 1"/>
          <p:cNvSpPr>
            <a:spLocks noGrp="1"/>
          </p:cNvSpPr>
          <p:nvPr>
            <p:ph type="title" hasCustomPrompt="1"/>
          </p:nvPr>
        </p:nvSpPr>
        <p:spPr>
          <a:xfrm>
            <a:off x="581192" y="702156"/>
            <a:ext cx="11029616" cy="1013800"/>
          </a:xfrm>
        </p:spPr>
        <p:txBody>
          <a:bodyPr rtlCol="0"/>
          <a:lstStyle/>
          <a:p>
            <a:pPr rtl="0"/>
            <a:r>
              <a:rPr lang="de-DE" noProof="0"/>
              <a:t>Titelmasterformat durch Klicken bearbeiten</a:t>
            </a:r>
          </a:p>
        </p:txBody>
      </p:sp>
      <p:sp>
        <p:nvSpPr>
          <p:cNvPr id="3" name="Vertikaler Textplatzhalter 2"/>
          <p:cNvSpPr>
            <a:spLocks noGrp="1"/>
          </p:cNvSpPr>
          <p:nvPr>
            <p:ph type="body" orient="vert" idx="1" hasCustomPrompt="1"/>
          </p:nvPr>
        </p:nvSpPr>
        <p:spPr/>
        <p:txBody>
          <a:bodyPr vert="eaVert" rtlCol="0" anchor="t"/>
          <a:lstStyle>
            <a:lvl1pPr algn="l">
              <a:defRPr/>
            </a:lvl1pPr>
            <a:lvl2pPr algn="l">
              <a:defRPr/>
            </a:lvl2pPr>
            <a:lvl3pPr algn="l">
              <a:defRPr/>
            </a:lvl3pPr>
            <a:lvl4pPr algn="l">
              <a:defRPr/>
            </a:lvl4pPr>
            <a:lvl5pPr algn="l">
              <a:defRPr/>
            </a:lvl5pPr>
          </a:lstStyle>
          <a:p>
            <a:pPr lvl="0" rtl="0"/>
            <a:r>
              <a:rPr lang="de-DE" noProof="0"/>
              <a:t>Textmasterformate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10"/>
          </p:nvPr>
        </p:nvSpPr>
        <p:spPr/>
        <p:txBody>
          <a:bodyPr rtlCol="0"/>
          <a:lstStyle/>
          <a:p>
            <a:pPr rtl="0"/>
            <a:fld id="{6714D70A-F3C5-4A6E-9522-4175BD08EA7F}" type="datetime1">
              <a:rPr lang="de-DE" noProof="0" smtClean="0"/>
              <a:t>29.11.2023</a:t>
            </a:fld>
            <a:endParaRPr lang="de-DE" noProof="0"/>
          </a:p>
        </p:txBody>
      </p:sp>
      <p:sp>
        <p:nvSpPr>
          <p:cNvPr id="5" name="Fußzeilenplatzhalter 4"/>
          <p:cNvSpPr>
            <a:spLocks noGrp="1"/>
          </p:cNvSpPr>
          <p:nvPr>
            <p:ph type="ftr" sz="quarter" idx="11"/>
          </p:nvPr>
        </p:nvSpPr>
        <p:spPr/>
        <p:txBody>
          <a:bodyPr rtlCol="0"/>
          <a:lstStyle/>
          <a:p>
            <a:pPr rtl="0"/>
            <a:endParaRPr lang="de-DE" noProof="0"/>
          </a:p>
        </p:txBody>
      </p:sp>
      <p:sp>
        <p:nvSpPr>
          <p:cNvPr id="6" name="Foliennummernplatzhalter 5"/>
          <p:cNvSpPr>
            <a:spLocks noGrp="1"/>
          </p:cNvSpPr>
          <p:nvPr>
            <p:ph type="sldNum" sz="quarter" idx="12"/>
          </p:nvPr>
        </p:nvSpPr>
        <p:spPr/>
        <p:txBody>
          <a:bodyPr rtlCol="0"/>
          <a:lstStyle/>
          <a:p>
            <a:pPr rtl="0"/>
            <a:fld id="{D57F1E4F-1CFF-5643-939E-217C01CDF565}" type="slidenum">
              <a:rPr lang="de-DE" noProof="0" smtClean="0"/>
              <a:pPr rtl="0"/>
              <a:t>‹Nr.›</a:t>
            </a:fld>
            <a:endParaRPr lang="de-DE" noProof="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7" name="Rechteck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kaler Titel 1"/>
          <p:cNvSpPr>
            <a:spLocks noGrp="1"/>
          </p:cNvSpPr>
          <p:nvPr>
            <p:ph type="title" orient="vert" hasCustomPrompt="1"/>
          </p:nvPr>
        </p:nvSpPr>
        <p:spPr>
          <a:xfrm>
            <a:off x="8839201" y="675726"/>
            <a:ext cx="2004164" cy="5183073"/>
          </a:xfrm>
        </p:spPr>
        <p:txBody>
          <a:bodyPr vert="eaVert" rtlCol="0"/>
          <a:lstStyle/>
          <a:p>
            <a:pPr rtl="0"/>
            <a:r>
              <a:rPr lang="de-DE" noProof="0"/>
              <a:t>Titelmasterformat durch Klicken bearbeiten</a:t>
            </a:r>
          </a:p>
        </p:txBody>
      </p:sp>
      <p:sp>
        <p:nvSpPr>
          <p:cNvPr id="3" name="Vertikaler Textplatzhalter 2"/>
          <p:cNvSpPr>
            <a:spLocks noGrp="1"/>
          </p:cNvSpPr>
          <p:nvPr>
            <p:ph type="body" orient="vert" idx="1" hasCustomPrompt="1"/>
          </p:nvPr>
        </p:nvSpPr>
        <p:spPr>
          <a:xfrm>
            <a:off x="774923" y="675726"/>
            <a:ext cx="7896279" cy="5183073"/>
          </a:xfrm>
        </p:spPr>
        <p:txBody>
          <a:bodyPr vert="eaVert" rtlCol="0" anchor="t"/>
          <a:lstStyle/>
          <a:p>
            <a:pPr lvl="0" rtl="0"/>
            <a:r>
              <a:rPr lang="de-DE" noProof="0"/>
              <a:t>Textmasterformate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10"/>
          </p:nvPr>
        </p:nvSpPr>
        <p:spPr>
          <a:xfrm>
            <a:off x="8993673" y="5956137"/>
            <a:ext cx="1328141" cy="365125"/>
          </a:xfrm>
        </p:spPr>
        <p:txBody>
          <a:bodyPr rtlCol="0"/>
          <a:lstStyle>
            <a:lvl1pPr>
              <a:defRPr>
                <a:solidFill>
                  <a:schemeClr val="accent1">
                    <a:lumMod val="75000"/>
                    <a:lumOff val="25000"/>
                  </a:schemeClr>
                </a:solidFill>
              </a:defRPr>
            </a:lvl1pPr>
          </a:lstStyle>
          <a:p>
            <a:pPr rtl="0"/>
            <a:fld id="{E4688D79-9856-49D3-A6E5-0DDD62E7F21D}" type="datetime1">
              <a:rPr lang="de-DE" noProof="0" smtClean="0"/>
              <a:t>29.11.2023</a:t>
            </a:fld>
            <a:endParaRPr lang="de-DE" noProof="0"/>
          </a:p>
        </p:txBody>
      </p:sp>
      <p:sp>
        <p:nvSpPr>
          <p:cNvPr id="5" name="Fußzeilenplatzhalter 4"/>
          <p:cNvSpPr>
            <a:spLocks noGrp="1"/>
          </p:cNvSpPr>
          <p:nvPr>
            <p:ph type="ftr" sz="quarter" idx="11"/>
          </p:nvPr>
        </p:nvSpPr>
        <p:spPr>
          <a:xfrm>
            <a:off x="774923" y="5951811"/>
            <a:ext cx="7896279" cy="365125"/>
          </a:xfrm>
        </p:spPr>
        <p:txBody>
          <a:bodyPr rtlCol="0"/>
          <a:lstStyle/>
          <a:p>
            <a:pPr rtl="0"/>
            <a:endParaRPr lang="de-DE" noProof="0"/>
          </a:p>
        </p:txBody>
      </p:sp>
      <p:sp>
        <p:nvSpPr>
          <p:cNvPr id="6" name="Foliennummernplatzhalter 5"/>
          <p:cNvSpPr>
            <a:spLocks noGrp="1"/>
          </p:cNvSpPr>
          <p:nvPr>
            <p:ph type="sldNum" sz="quarter" idx="12"/>
          </p:nvPr>
        </p:nvSpPr>
        <p:spPr>
          <a:xfrm>
            <a:off x="10446615" y="5956137"/>
            <a:ext cx="1164195" cy="365125"/>
          </a:xfrm>
        </p:spPr>
        <p:txBody>
          <a:bodyPr rtlCol="0"/>
          <a:lstStyle>
            <a:lvl1pPr>
              <a:defRPr>
                <a:solidFill>
                  <a:schemeClr val="accent1">
                    <a:lumMod val="75000"/>
                    <a:lumOff val="25000"/>
                  </a:schemeClr>
                </a:solidFill>
              </a:defRPr>
            </a:lvl1pPr>
          </a:lstStyle>
          <a:p>
            <a:pPr rtl="0"/>
            <a:fld id="{D57F1E4F-1CFF-5643-939E-217C01CDF565}" type="slidenum">
              <a:rPr lang="de-DE" noProof="0" smtClean="0"/>
              <a:pPr rtl="0"/>
              <a:t>‹Nr.›</a:t>
            </a:fld>
            <a:endParaRPr lang="de-DE" noProof="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7" name="Rechteck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el 1"/>
          <p:cNvSpPr>
            <a:spLocks noGrp="1"/>
          </p:cNvSpPr>
          <p:nvPr>
            <p:ph type="title" hasCustomPrompt="1"/>
          </p:nvPr>
        </p:nvSpPr>
        <p:spPr>
          <a:xfrm>
            <a:off x="581192" y="702156"/>
            <a:ext cx="11029616" cy="1013800"/>
          </a:xfrm>
        </p:spPr>
        <p:txBody>
          <a:bodyPr rtlCol="0"/>
          <a:lstStyle/>
          <a:p>
            <a:pPr rtl="0"/>
            <a:r>
              <a:rPr lang="de-DE" noProof="0"/>
              <a:t>Titelmasterformat durch Klicken bearbeiten</a:t>
            </a:r>
          </a:p>
        </p:txBody>
      </p:sp>
      <p:sp>
        <p:nvSpPr>
          <p:cNvPr id="3" name="Inhaltsplatzhalter 2"/>
          <p:cNvSpPr>
            <a:spLocks noGrp="1"/>
          </p:cNvSpPr>
          <p:nvPr>
            <p:ph idx="1" hasCustomPrompt="1"/>
          </p:nvPr>
        </p:nvSpPr>
        <p:spPr>
          <a:xfrm>
            <a:off x="581192" y="2180496"/>
            <a:ext cx="11029615" cy="3678303"/>
          </a:xfrm>
        </p:spPr>
        <p:txBody>
          <a:bodyPr rtlCol="0"/>
          <a:lstStyle/>
          <a:p>
            <a:pPr lvl="0" rtl="0"/>
            <a:r>
              <a:rPr lang="de-DE" noProof="0"/>
              <a:t>Textmasterformate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10"/>
          </p:nvPr>
        </p:nvSpPr>
        <p:spPr/>
        <p:txBody>
          <a:bodyPr rtlCol="0"/>
          <a:lstStyle/>
          <a:p>
            <a:pPr rtl="0"/>
            <a:fld id="{5BDE1979-03AF-4780-AA12-4B63DE69AC45}" type="datetime1">
              <a:rPr lang="de-DE" noProof="0" smtClean="0"/>
              <a:t>29.11.2023</a:t>
            </a:fld>
            <a:endParaRPr lang="de-DE" noProof="0"/>
          </a:p>
        </p:txBody>
      </p:sp>
      <p:sp>
        <p:nvSpPr>
          <p:cNvPr id="5" name="Fußzeilenplatzhalter 4"/>
          <p:cNvSpPr>
            <a:spLocks noGrp="1"/>
          </p:cNvSpPr>
          <p:nvPr>
            <p:ph type="ftr" sz="quarter" idx="11"/>
          </p:nvPr>
        </p:nvSpPr>
        <p:spPr/>
        <p:txBody>
          <a:bodyPr rtlCol="0"/>
          <a:lstStyle/>
          <a:p>
            <a:pPr rtl="0"/>
            <a:endParaRPr lang="de-DE" noProof="0"/>
          </a:p>
        </p:txBody>
      </p:sp>
      <p:sp>
        <p:nvSpPr>
          <p:cNvPr id="6" name="Foliennummernplatzhalter 5"/>
          <p:cNvSpPr>
            <a:spLocks noGrp="1"/>
          </p:cNvSpPr>
          <p:nvPr>
            <p:ph type="sldNum" sz="quarter" idx="12"/>
          </p:nvPr>
        </p:nvSpPr>
        <p:spPr>
          <a:xfrm>
            <a:off x="10558300" y="5956137"/>
            <a:ext cx="1052508" cy="365125"/>
          </a:xfrm>
        </p:spPr>
        <p:txBody>
          <a:bodyPr rtlCol="0"/>
          <a:lstStyle/>
          <a:p>
            <a:pPr rtl="0"/>
            <a:fld id="{D57F1E4F-1CFF-5643-939E-217C01CDF565}" type="slidenum">
              <a:rPr lang="de-DE" noProof="0" smtClean="0"/>
              <a:pPr rtl="0"/>
              <a:t>‹Nr.›</a:t>
            </a:fld>
            <a:endParaRPr lang="de-DE" noProof="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8" name="Rechteck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el 1"/>
          <p:cNvSpPr>
            <a:spLocks noGrp="1"/>
          </p:cNvSpPr>
          <p:nvPr>
            <p:ph type="title" hasCustomPrompt="1"/>
          </p:nvPr>
        </p:nvSpPr>
        <p:spPr>
          <a:xfrm>
            <a:off x="581193" y="3043910"/>
            <a:ext cx="11029615" cy="1497507"/>
          </a:xfrm>
        </p:spPr>
        <p:txBody>
          <a:bodyPr rtlCol="0" anchor="b">
            <a:normAutofit/>
          </a:bodyPr>
          <a:lstStyle>
            <a:lvl1pPr algn="l">
              <a:defRPr sz="3600" b="0" cap="all">
                <a:solidFill>
                  <a:schemeClr val="accent1"/>
                </a:solidFill>
              </a:defRPr>
            </a:lvl1pPr>
          </a:lstStyle>
          <a:p>
            <a:pPr rtl="0"/>
            <a:r>
              <a:rPr lang="de-DE" noProof="0"/>
              <a:t>Titelmasterformat durch Klicken bearbeiten</a:t>
            </a:r>
          </a:p>
        </p:txBody>
      </p:sp>
      <p:sp>
        <p:nvSpPr>
          <p:cNvPr id="3" name="Textplatzhalter 2"/>
          <p:cNvSpPr>
            <a:spLocks noGrp="1"/>
          </p:cNvSpPr>
          <p:nvPr>
            <p:ph type="body" idx="1" hasCustomPrompt="1"/>
          </p:nvPr>
        </p:nvSpPr>
        <p:spPr>
          <a:xfrm>
            <a:off x="581192" y="4541417"/>
            <a:ext cx="11029615" cy="600556"/>
          </a:xfrm>
        </p:spPr>
        <p:txBody>
          <a:bodyPr rtlCol="0"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de-DE" noProof="0"/>
              <a:t>Textmasterformate bearbeiten</a:t>
            </a:r>
          </a:p>
        </p:txBody>
      </p:sp>
      <p:sp>
        <p:nvSpPr>
          <p:cNvPr id="4" name="Datumsplatzhalter 3"/>
          <p:cNvSpPr>
            <a:spLocks noGrp="1"/>
          </p:cNvSpPr>
          <p:nvPr>
            <p:ph type="dt" sz="half" idx="10"/>
          </p:nvPr>
        </p:nvSpPr>
        <p:spPr/>
        <p:txBody>
          <a:bodyPr rtlCol="0"/>
          <a:lstStyle>
            <a:lvl1pPr>
              <a:defRPr>
                <a:solidFill>
                  <a:schemeClr val="accent1">
                    <a:lumMod val="75000"/>
                    <a:lumOff val="25000"/>
                  </a:schemeClr>
                </a:solidFill>
              </a:defRPr>
            </a:lvl1pPr>
          </a:lstStyle>
          <a:p>
            <a:pPr rtl="0"/>
            <a:fld id="{5D6A1D9F-0411-49EB-8C99-09648CED7900}" type="datetime1">
              <a:rPr lang="de-DE" noProof="0" smtClean="0"/>
              <a:t>29.11.2023</a:t>
            </a:fld>
            <a:endParaRPr lang="de-DE" noProof="0"/>
          </a:p>
        </p:txBody>
      </p:sp>
      <p:sp>
        <p:nvSpPr>
          <p:cNvPr id="5" name="Fußzeilenplatzhalter 4"/>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de-DE" noProof="0"/>
          </a:p>
        </p:txBody>
      </p:sp>
      <p:sp>
        <p:nvSpPr>
          <p:cNvPr id="6" name="Foliennummernplatzhalter 5"/>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de-DE" noProof="0" smtClean="0"/>
              <a:pPr rtl="0"/>
              <a:t>‹Nr.›</a:t>
            </a:fld>
            <a:endParaRPr lang="de-DE" noProof="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Rechteck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el 1"/>
          <p:cNvSpPr>
            <a:spLocks noGrp="1"/>
          </p:cNvSpPr>
          <p:nvPr>
            <p:ph type="title" hasCustomPrompt="1"/>
          </p:nvPr>
        </p:nvSpPr>
        <p:spPr>
          <a:xfrm>
            <a:off x="581193" y="729658"/>
            <a:ext cx="11029616" cy="988332"/>
          </a:xfrm>
        </p:spPr>
        <p:txBody>
          <a:bodyPr rtlCol="0"/>
          <a:lstStyle/>
          <a:p>
            <a:pPr rtl="0"/>
            <a:r>
              <a:rPr lang="de-DE" noProof="0"/>
              <a:t>Titelmasterformat durch Klicken bearbeiten</a:t>
            </a:r>
          </a:p>
        </p:txBody>
      </p:sp>
      <p:sp>
        <p:nvSpPr>
          <p:cNvPr id="3" name="Inhaltsplatzhalter 2"/>
          <p:cNvSpPr>
            <a:spLocks noGrp="1"/>
          </p:cNvSpPr>
          <p:nvPr>
            <p:ph sz="half" idx="1" hasCustomPrompt="1"/>
          </p:nvPr>
        </p:nvSpPr>
        <p:spPr>
          <a:xfrm>
            <a:off x="581193" y="2228003"/>
            <a:ext cx="5422390" cy="3633047"/>
          </a:xfrm>
        </p:spPr>
        <p:txBody>
          <a:bodyPr rtlCol="0">
            <a:normAutofit/>
          </a:bodyPr>
          <a:lstStyle/>
          <a:p>
            <a:pPr lvl="0" rtl="0"/>
            <a:r>
              <a:rPr lang="de-DE" noProof="0"/>
              <a:t>Textmasterformate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Inhaltsplatzhalter 3"/>
          <p:cNvSpPr>
            <a:spLocks noGrp="1"/>
          </p:cNvSpPr>
          <p:nvPr>
            <p:ph sz="half" idx="2" hasCustomPrompt="1"/>
          </p:nvPr>
        </p:nvSpPr>
        <p:spPr>
          <a:xfrm>
            <a:off x="6188417" y="2228003"/>
            <a:ext cx="5422392" cy="3633047"/>
          </a:xfrm>
        </p:spPr>
        <p:txBody>
          <a:bodyPr rtlCol="0">
            <a:normAutofit/>
          </a:bodyPr>
          <a:lstStyle/>
          <a:p>
            <a:pPr lvl="0" rtl="0"/>
            <a:r>
              <a:rPr lang="de-DE" noProof="0"/>
              <a:t>Textmasterformate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5" name="Datumsplatzhalter 4"/>
          <p:cNvSpPr>
            <a:spLocks noGrp="1"/>
          </p:cNvSpPr>
          <p:nvPr>
            <p:ph type="dt" sz="half" idx="10"/>
          </p:nvPr>
        </p:nvSpPr>
        <p:spPr/>
        <p:txBody>
          <a:bodyPr rtlCol="0"/>
          <a:lstStyle/>
          <a:p>
            <a:pPr rtl="0"/>
            <a:fld id="{97277A7A-EAFE-4BD9-883A-190BF6213361}" type="datetime1">
              <a:rPr lang="de-DE" noProof="0" smtClean="0"/>
              <a:t>29.11.2023</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D57F1E4F-1CFF-5643-939E-217C01CDF565}" type="slidenum">
              <a:rPr lang="de-DE" noProof="0" smtClean="0"/>
              <a:pPr rtl="0"/>
              <a:t>‹Nr.›</a:t>
            </a:fld>
            <a:endParaRPr lang="de-DE" noProof="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1" name="Rechteck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el 1"/>
          <p:cNvSpPr>
            <a:spLocks noGrp="1"/>
          </p:cNvSpPr>
          <p:nvPr>
            <p:ph type="title" hasCustomPrompt="1"/>
          </p:nvPr>
        </p:nvSpPr>
        <p:spPr>
          <a:xfrm>
            <a:off x="581193" y="729658"/>
            <a:ext cx="11029616" cy="988332"/>
          </a:xfrm>
        </p:spPr>
        <p:txBody>
          <a:bodyPr rtlCol="0"/>
          <a:lstStyle/>
          <a:p>
            <a:pPr rtl="0"/>
            <a:r>
              <a:rPr lang="de-DE" noProof="0"/>
              <a:t>Titelmasterformat durch Klicken bearbeiten</a:t>
            </a:r>
          </a:p>
        </p:txBody>
      </p:sp>
      <p:sp>
        <p:nvSpPr>
          <p:cNvPr id="3" name="Textplatzhalter 2"/>
          <p:cNvSpPr>
            <a:spLocks noGrp="1"/>
          </p:cNvSpPr>
          <p:nvPr>
            <p:ph type="body" idx="1" hasCustomPrompt="1"/>
          </p:nvPr>
        </p:nvSpPr>
        <p:spPr>
          <a:xfrm>
            <a:off x="887219" y="2250892"/>
            <a:ext cx="5087075" cy="536005"/>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bearbeiten</a:t>
            </a:r>
          </a:p>
        </p:txBody>
      </p:sp>
      <p:sp>
        <p:nvSpPr>
          <p:cNvPr id="4" name="Inhaltsplatzhalter 3"/>
          <p:cNvSpPr>
            <a:spLocks noGrp="1"/>
          </p:cNvSpPr>
          <p:nvPr>
            <p:ph sz="half" idx="2" hasCustomPrompt="1"/>
          </p:nvPr>
        </p:nvSpPr>
        <p:spPr>
          <a:xfrm>
            <a:off x="581194" y="2926052"/>
            <a:ext cx="5393100" cy="2934999"/>
          </a:xfrm>
        </p:spPr>
        <p:txBody>
          <a:bodyPr rtlCol="0" anchor="t">
            <a:normAutofit/>
          </a:bodyPr>
          <a:lstStyle/>
          <a:p>
            <a:pPr lvl="0" rtl="0"/>
            <a:r>
              <a:rPr lang="de-DE" noProof="0"/>
              <a:t>Textmasterformate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5" name="Textplatzhalter 4"/>
          <p:cNvSpPr>
            <a:spLocks noGrp="1"/>
          </p:cNvSpPr>
          <p:nvPr>
            <p:ph type="body" sz="quarter" idx="3" hasCustomPrompt="1"/>
          </p:nvPr>
        </p:nvSpPr>
        <p:spPr>
          <a:xfrm>
            <a:off x="6523735" y="2250892"/>
            <a:ext cx="5087073" cy="553373"/>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bearbeiten</a:t>
            </a:r>
          </a:p>
        </p:txBody>
      </p:sp>
      <p:sp>
        <p:nvSpPr>
          <p:cNvPr id="6" name="Inhaltsplatzhalter 5"/>
          <p:cNvSpPr>
            <a:spLocks noGrp="1"/>
          </p:cNvSpPr>
          <p:nvPr>
            <p:ph sz="quarter" idx="4" hasCustomPrompt="1"/>
          </p:nvPr>
        </p:nvSpPr>
        <p:spPr>
          <a:xfrm>
            <a:off x="6217709" y="2926052"/>
            <a:ext cx="5393100" cy="2934999"/>
          </a:xfrm>
        </p:spPr>
        <p:txBody>
          <a:bodyPr rtlCol="0" anchor="t">
            <a:normAutofit/>
          </a:bodyPr>
          <a:lstStyle/>
          <a:p>
            <a:pPr lvl="0" rtl="0"/>
            <a:r>
              <a:rPr lang="de-DE" noProof="0"/>
              <a:t>Textmasterformate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7" name="Datumsplatzhalter 6"/>
          <p:cNvSpPr>
            <a:spLocks noGrp="1"/>
          </p:cNvSpPr>
          <p:nvPr>
            <p:ph type="dt" sz="half" idx="10"/>
          </p:nvPr>
        </p:nvSpPr>
        <p:spPr/>
        <p:txBody>
          <a:bodyPr rtlCol="0"/>
          <a:lstStyle/>
          <a:p>
            <a:pPr rtl="0"/>
            <a:fld id="{5B7AF743-5D3F-4201-BC3F-6547FAFA22B9}" type="datetime1">
              <a:rPr lang="de-DE" noProof="0" smtClean="0"/>
              <a:t>29.11.2023</a:t>
            </a:fld>
            <a:endParaRPr lang="de-DE" noProof="0"/>
          </a:p>
        </p:txBody>
      </p:sp>
      <p:sp>
        <p:nvSpPr>
          <p:cNvPr id="8" name="Fußzeilenplatzhalter 7"/>
          <p:cNvSpPr>
            <a:spLocks noGrp="1"/>
          </p:cNvSpPr>
          <p:nvPr>
            <p:ph type="ftr" sz="quarter" idx="11"/>
          </p:nvPr>
        </p:nvSpPr>
        <p:spPr/>
        <p:txBody>
          <a:bodyPr rtlCol="0"/>
          <a:lstStyle/>
          <a:p>
            <a:pPr rtl="0"/>
            <a:endParaRPr lang="de-DE" noProof="0"/>
          </a:p>
        </p:txBody>
      </p:sp>
      <p:sp>
        <p:nvSpPr>
          <p:cNvPr id="9" name="Foliennummernplatzhalter 8"/>
          <p:cNvSpPr>
            <a:spLocks noGrp="1"/>
          </p:cNvSpPr>
          <p:nvPr>
            <p:ph type="sldNum" sz="quarter" idx="12"/>
          </p:nvPr>
        </p:nvSpPr>
        <p:spPr/>
        <p:txBody>
          <a:bodyPr rtlCol="0"/>
          <a:lstStyle/>
          <a:p>
            <a:pPr rtl="0"/>
            <a:fld id="{D57F1E4F-1CFF-5643-939E-217C01CDF565}" type="slidenum">
              <a:rPr lang="de-DE" noProof="0" smtClean="0"/>
              <a:pPr rtl="0"/>
              <a:t>‹Nr.›</a:t>
            </a:fld>
            <a:endParaRPr lang="de-DE" noProof="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rtlCol="0"/>
          <a:lstStyle/>
          <a:p>
            <a:pPr rtl="0"/>
            <a:fld id="{72D69A12-2F55-4BC0-8DE6-9A20F0D713DC}" type="datetime1">
              <a:rPr lang="de-DE" noProof="0" smtClean="0"/>
              <a:t>29.11.2023</a:t>
            </a:fld>
            <a:endParaRPr lang="de-DE" noProof="0"/>
          </a:p>
        </p:txBody>
      </p:sp>
      <p:sp>
        <p:nvSpPr>
          <p:cNvPr id="4" name="Fußzeilenplatzhalter 3"/>
          <p:cNvSpPr>
            <a:spLocks noGrp="1"/>
          </p:cNvSpPr>
          <p:nvPr>
            <p:ph type="ftr" sz="quarter" idx="11"/>
          </p:nvPr>
        </p:nvSpPr>
        <p:spPr/>
        <p:txBody>
          <a:bodyPr rtlCol="0"/>
          <a:lstStyle/>
          <a:p>
            <a:pPr rtl="0"/>
            <a:endParaRPr lang="de-DE" noProof="0"/>
          </a:p>
        </p:txBody>
      </p:sp>
      <p:sp>
        <p:nvSpPr>
          <p:cNvPr id="5" name="Foliennummernplatzhalter 4"/>
          <p:cNvSpPr>
            <a:spLocks noGrp="1"/>
          </p:cNvSpPr>
          <p:nvPr>
            <p:ph type="sldNum" sz="quarter" idx="12"/>
          </p:nvPr>
        </p:nvSpPr>
        <p:spPr/>
        <p:txBody>
          <a:bodyPr rtlCol="0"/>
          <a:lstStyle/>
          <a:p>
            <a:pPr rtl="0"/>
            <a:fld id="{D57F1E4F-1CFF-5643-939E-217C01CDF565}" type="slidenum">
              <a:rPr lang="de-DE" noProof="0" smtClean="0"/>
              <a:pPr rtl="0"/>
              <a:t>‹Nr.›</a:t>
            </a:fld>
            <a:endParaRPr lang="de-DE" noProof="0"/>
          </a:p>
        </p:txBody>
      </p:sp>
      <p:sp>
        <p:nvSpPr>
          <p:cNvPr id="7" name="Rechteck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el 1"/>
          <p:cNvSpPr>
            <a:spLocks noGrp="1"/>
          </p:cNvSpPr>
          <p:nvPr>
            <p:ph type="title" hasCustomPrompt="1"/>
          </p:nvPr>
        </p:nvSpPr>
        <p:spPr>
          <a:xfrm>
            <a:off x="575894" y="729658"/>
            <a:ext cx="11029616" cy="988332"/>
          </a:xfrm>
        </p:spPr>
        <p:txBody>
          <a:bodyPr rtlCol="0"/>
          <a:lstStyle/>
          <a:p>
            <a:pPr rtl="0"/>
            <a:r>
              <a:rPr lang="de-DE" noProof="0"/>
              <a:t>Titelmasterformat durch Klicken bearbeiten</a:t>
            </a:r>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rtlCol="0"/>
          <a:lstStyle/>
          <a:p>
            <a:pPr rtl="0"/>
            <a:fld id="{6112B84F-57B3-4CC5-9030-860002DF7D30}" type="datetime1">
              <a:rPr lang="de-DE" noProof="0" smtClean="0"/>
              <a:t>29.11.2023</a:t>
            </a:fld>
            <a:endParaRPr lang="de-DE" noProof="0"/>
          </a:p>
        </p:txBody>
      </p:sp>
      <p:sp>
        <p:nvSpPr>
          <p:cNvPr id="3" name="Fußzeilenplatzhalter 2"/>
          <p:cNvSpPr>
            <a:spLocks noGrp="1"/>
          </p:cNvSpPr>
          <p:nvPr>
            <p:ph type="ftr" sz="quarter" idx="11"/>
          </p:nvPr>
        </p:nvSpPr>
        <p:spPr/>
        <p:txBody>
          <a:bodyPr rtlCol="0"/>
          <a:lstStyle/>
          <a:p>
            <a:pPr rtl="0"/>
            <a:endParaRPr lang="de-DE" noProof="0"/>
          </a:p>
        </p:txBody>
      </p:sp>
      <p:sp>
        <p:nvSpPr>
          <p:cNvPr id="4" name="Foliennummernplatzhalter 3"/>
          <p:cNvSpPr>
            <a:spLocks noGrp="1"/>
          </p:cNvSpPr>
          <p:nvPr>
            <p:ph type="sldNum" sz="quarter" idx="12"/>
          </p:nvPr>
        </p:nvSpPr>
        <p:spPr/>
        <p:txBody>
          <a:bodyPr rtlCol="0"/>
          <a:lstStyle/>
          <a:p>
            <a:pPr rtl="0"/>
            <a:fld id="{D57F1E4F-1CFF-5643-939E-217C01CDF565}" type="slidenum">
              <a:rPr lang="de-DE" noProof="0" smtClean="0"/>
              <a:pPr rtl="0"/>
              <a:t>‹Nr.›</a:t>
            </a:fld>
            <a:endParaRPr lang="de-DE" noProof="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9" name="Rechteck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el 1"/>
          <p:cNvSpPr>
            <a:spLocks noGrp="1"/>
          </p:cNvSpPr>
          <p:nvPr>
            <p:ph type="title" hasCustomPrompt="1"/>
          </p:nvPr>
        </p:nvSpPr>
        <p:spPr>
          <a:xfrm>
            <a:off x="581192" y="5262296"/>
            <a:ext cx="4909445" cy="689514"/>
          </a:xfrm>
        </p:spPr>
        <p:txBody>
          <a:bodyPr rtlCol="0" anchor="ctr"/>
          <a:lstStyle>
            <a:lvl1pPr algn="l">
              <a:defRPr sz="2000" b="0">
                <a:solidFill>
                  <a:schemeClr val="accent1">
                    <a:lumMod val="75000"/>
                    <a:lumOff val="25000"/>
                  </a:schemeClr>
                </a:solidFill>
              </a:defRPr>
            </a:lvl1pPr>
          </a:lstStyle>
          <a:p>
            <a:pPr rtl="0"/>
            <a:r>
              <a:rPr lang="de-DE" noProof="0"/>
              <a:t>Titelmasterformat durch Klicken bearbeiten</a:t>
            </a:r>
          </a:p>
        </p:txBody>
      </p:sp>
      <p:sp>
        <p:nvSpPr>
          <p:cNvPr id="3" name="Inhaltsplatzhalter 2"/>
          <p:cNvSpPr>
            <a:spLocks noGrp="1"/>
          </p:cNvSpPr>
          <p:nvPr>
            <p:ph idx="1" hasCustomPrompt="1"/>
          </p:nvPr>
        </p:nvSpPr>
        <p:spPr>
          <a:xfrm>
            <a:off x="447816" y="601200"/>
            <a:ext cx="11292840" cy="4204800"/>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de-DE" noProof="0"/>
              <a:t>Textmasterformate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Textplatzhalter 3"/>
          <p:cNvSpPr>
            <a:spLocks noGrp="1"/>
          </p:cNvSpPr>
          <p:nvPr>
            <p:ph type="body" sz="half" idx="2" hasCustomPrompt="1"/>
          </p:nvPr>
        </p:nvSpPr>
        <p:spPr>
          <a:xfrm>
            <a:off x="5740823" y="5262296"/>
            <a:ext cx="5869987" cy="689515"/>
          </a:xfrm>
        </p:spPr>
        <p:txBody>
          <a:bodyPr rtlCol="0"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bearbeiten</a:t>
            </a:r>
          </a:p>
        </p:txBody>
      </p:sp>
      <p:sp>
        <p:nvSpPr>
          <p:cNvPr id="5" name="Datumsplatzhalter 4"/>
          <p:cNvSpPr>
            <a:spLocks noGrp="1"/>
          </p:cNvSpPr>
          <p:nvPr>
            <p:ph type="dt" sz="half" idx="10"/>
          </p:nvPr>
        </p:nvSpPr>
        <p:spPr/>
        <p:txBody>
          <a:bodyPr rtlCol="0"/>
          <a:lstStyle>
            <a:lvl1pPr>
              <a:defRPr>
                <a:solidFill>
                  <a:schemeClr val="accent1">
                    <a:lumMod val="75000"/>
                    <a:lumOff val="25000"/>
                  </a:schemeClr>
                </a:solidFill>
              </a:defRPr>
            </a:lvl1pPr>
          </a:lstStyle>
          <a:p>
            <a:pPr rtl="0"/>
            <a:fld id="{879E7381-8FDF-40EE-9279-25401C84A40A}" type="datetime1">
              <a:rPr lang="de-DE" noProof="0" smtClean="0"/>
              <a:t>29.11.2023</a:t>
            </a:fld>
            <a:endParaRPr lang="de-DE" noProof="0" dirty="0"/>
          </a:p>
        </p:txBody>
      </p:sp>
      <p:sp>
        <p:nvSpPr>
          <p:cNvPr id="6" name="Fußzeilenplatzhalter 5"/>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de-DE" noProof="0"/>
          </a:p>
        </p:txBody>
      </p:sp>
      <p:sp>
        <p:nvSpPr>
          <p:cNvPr id="7" name="Foliennummernplatzhalter 6"/>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de-DE" noProof="0" smtClean="0"/>
              <a:pPr rtl="0"/>
              <a:t>‹Nr.›</a:t>
            </a:fld>
            <a:endParaRPr lang="de-DE" noProof="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581193" y="4693389"/>
            <a:ext cx="11029616" cy="566738"/>
          </a:xfrm>
        </p:spPr>
        <p:txBody>
          <a:bodyPr rtlCol="0" anchor="b">
            <a:normAutofit/>
          </a:bodyPr>
          <a:lstStyle>
            <a:lvl1pPr algn="l">
              <a:defRPr sz="2400" b="0">
                <a:solidFill>
                  <a:schemeClr val="accent1"/>
                </a:solidFill>
              </a:defRPr>
            </a:lvl1pPr>
          </a:lstStyle>
          <a:p>
            <a:pPr rtl="0"/>
            <a:r>
              <a:rPr lang="de-DE" noProof="0"/>
              <a:t>Titelmasterformat durch Klicken bearbeiten</a:t>
            </a:r>
          </a:p>
        </p:txBody>
      </p:sp>
      <p:sp>
        <p:nvSpPr>
          <p:cNvPr id="3" name="Bildplatzhalter 2"/>
          <p:cNvSpPr>
            <a:spLocks noGrp="1" noChangeAspect="1"/>
          </p:cNvSpPr>
          <p:nvPr>
            <p:ph type="pic" idx="1" hasCustomPrompt="1"/>
          </p:nvPr>
        </p:nvSpPr>
        <p:spPr>
          <a:xfrm>
            <a:off x="447817" y="599725"/>
            <a:ext cx="11290859" cy="3557252"/>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de-DE" noProof="0"/>
              <a:t>Klicken Sie, um ein Bild hinzuzufügen.</a:t>
            </a:r>
          </a:p>
        </p:txBody>
      </p:sp>
      <p:sp>
        <p:nvSpPr>
          <p:cNvPr id="4" name="Textplatzhalter 3"/>
          <p:cNvSpPr>
            <a:spLocks noGrp="1"/>
          </p:cNvSpPr>
          <p:nvPr>
            <p:ph type="body" sz="half" idx="2" hasCustomPrompt="1"/>
          </p:nvPr>
        </p:nvSpPr>
        <p:spPr>
          <a:xfrm>
            <a:off x="581192" y="5260127"/>
            <a:ext cx="11029617" cy="598671"/>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Textmasterformate bearbeiten</a:t>
            </a:r>
          </a:p>
        </p:txBody>
      </p:sp>
      <p:sp>
        <p:nvSpPr>
          <p:cNvPr id="5" name="Datumsplatzhalter 4"/>
          <p:cNvSpPr>
            <a:spLocks noGrp="1"/>
          </p:cNvSpPr>
          <p:nvPr>
            <p:ph type="dt" sz="half" idx="10"/>
          </p:nvPr>
        </p:nvSpPr>
        <p:spPr/>
        <p:txBody>
          <a:bodyPr rtlCol="0"/>
          <a:lstStyle/>
          <a:p>
            <a:pPr rtl="0"/>
            <a:fld id="{B1189B38-3700-4F31-B929-FDC2A865E208}" type="datetime1">
              <a:rPr lang="de-DE" noProof="0" smtClean="0"/>
              <a:t>29.11.2023</a:t>
            </a:fld>
            <a:endParaRPr lang="de-DE" noProof="0"/>
          </a:p>
        </p:txBody>
      </p:sp>
      <p:sp>
        <p:nvSpPr>
          <p:cNvPr id="6" name="Fußzeilenplatzhalter 5"/>
          <p:cNvSpPr>
            <a:spLocks noGrp="1"/>
          </p:cNvSpPr>
          <p:nvPr>
            <p:ph type="ftr" sz="quarter" idx="11"/>
          </p:nvPr>
        </p:nvSpPr>
        <p:spPr/>
        <p:txBody>
          <a:bodyPr rtlCol="0"/>
          <a:lstStyle/>
          <a:p>
            <a:pPr rtl="0"/>
            <a:endParaRPr lang="de-DE" noProof="0"/>
          </a:p>
        </p:txBody>
      </p:sp>
      <p:sp>
        <p:nvSpPr>
          <p:cNvPr id="7" name="Foliennummernplatzhalter 6"/>
          <p:cNvSpPr>
            <a:spLocks noGrp="1"/>
          </p:cNvSpPr>
          <p:nvPr>
            <p:ph type="sldNum" sz="quarter" idx="12"/>
          </p:nvPr>
        </p:nvSpPr>
        <p:spPr/>
        <p:txBody>
          <a:bodyPr rtlCol="0"/>
          <a:lstStyle/>
          <a:p>
            <a:pPr rtl="0"/>
            <a:fld id="{D57F1E4F-1CFF-5643-939E-217C01CDF565}" type="slidenum">
              <a:rPr lang="de-DE" noProof="0" smtClean="0"/>
              <a:pPr rtl="0"/>
              <a:t>‹Nr.›</a:t>
            </a:fld>
            <a:endParaRPr lang="de-DE" noProof="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de-DE" noProof="0"/>
              <a:t>Titelmasterformat durch Klicken bearbeiten</a:t>
            </a:r>
          </a:p>
        </p:txBody>
      </p:sp>
      <p:sp>
        <p:nvSpPr>
          <p:cNvPr id="3" name="Textplatzhalt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rtl="0"/>
            <a:r>
              <a:rPr lang="de-DE" noProof="0"/>
              <a:t>Textmasterformate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pPr rtl="0"/>
            <a:fld id="{43214D96-B3C8-4F1E-B664-5DE2819FAB83}" type="datetime1">
              <a:rPr lang="de-DE" noProof="0" smtClean="0"/>
              <a:t>29.11.2023</a:t>
            </a:fld>
            <a:endParaRPr lang="de-DE" noProof="0" dirty="0"/>
          </a:p>
        </p:txBody>
      </p:sp>
      <p:sp>
        <p:nvSpPr>
          <p:cNvPr id="5" name="Fußzeilenplatzhalt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pPr rtl="0"/>
            <a:endParaRPr lang="de-DE" noProof="0"/>
          </a:p>
        </p:txBody>
      </p:sp>
      <p:sp>
        <p:nvSpPr>
          <p:cNvPr id="6" name="Foliennummernplatzhalt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pPr rtl="0"/>
            <a:fld id="{D57F1E4F-1CFF-5643-939E-217C01CDF565}" type="slidenum">
              <a:rPr lang="de-DE" noProof="0" smtClean="0"/>
              <a:pPr rtl="0"/>
              <a:t>‹Nr.›</a:t>
            </a:fld>
            <a:endParaRPr lang="de-DE" noProof="0"/>
          </a:p>
        </p:txBody>
      </p:sp>
      <p:sp>
        <p:nvSpPr>
          <p:cNvPr id="9" name="Rechteck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hteck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hteck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7.jpe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chat.openai.com/" TargetMode="External"/><Relationship Id="rId2" Type="http://schemas.openxmlformats.org/officeDocument/2006/relationships/hyperlink" Target="https://sdv.eclipse.org/sdv-hackathon-2023/"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hteck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pic>
        <p:nvPicPr>
          <p:cNvPr id="7" name="Bild 6" descr="Digitale Verbindungen">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uppieren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hteck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hteck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hteck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hteck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el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rtlCol="0">
            <a:noAutofit/>
          </a:bodyPr>
          <a:lstStyle/>
          <a:p>
            <a:pPr rtl="0"/>
            <a:r>
              <a:rPr lang="en-US" sz="3200" dirty="0">
                <a:solidFill>
                  <a:schemeClr val="bg2"/>
                </a:solidFill>
              </a:rPr>
              <a:t>Maestro challenge			</a:t>
            </a:r>
            <a:r>
              <a:rPr lang="en-US" sz="3200" dirty="0">
                <a:solidFill>
                  <a:srgbClr val="00B050"/>
                </a:solidFill>
              </a:rPr>
              <a:t>Team</a:t>
            </a:r>
            <a:r>
              <a:rPr lang="en-US" sz="3200" dirty="0">
                <a:solidFill>
                  <a:schemeClr val="bg2"/>
                </a:solidFill>
              </a:rPr>
              <a:t>					</a:t>
            </a:r>
            <a:r>
              <a:rPr lang="en-US" sz="3200" dirty="0">
                <a:solidFill>
                  <a:srgbClr val="00B050"/>
                </a:solidFill>
              </a:rPr>
              <a:t>Amadeus</a:t>
            </a:r>
          </a:p>
        </p:txBody>
      </p:sp>
      <p:sp>
        <p:nvSpPr>
          <p:cNvPr id="3" name="Untertitel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rtlCol="0">
            <a:normAutofit fontScale="70000" lnSpcReduction="20000"/>
          </a:bodyPr>
          <a:lstStyle/>
          <a:p>
            <a:pPr rtl="0"/>
            <a:r>
              <a:rPr lang="de-DE" dirty="0">
                <a:solidFill>
                  <a:srgbClr val="7CEBFF"/>
                </a:solidFill>
              </a:rPr>
              <a:t>Team X @ </a:t>
            </a:r>
            <a:r>
              <a:rPr lang="de-DE" dirty="0" err="1">
                <a:solidFill>
                  <a:srgbClr val="7CEBFF"/>
                </a:solidFill>
              </a:rPr>
              <a:t>the</a:t>
            </a:r>
            <a:r>
              <a:rPr lang="de-DE" dirty="0">
                <a:solidFill>
                  <a:srgbClr val="7CEBFF"/>
                </a:solidFill>
              </a:rPr>
              <a:t> Munich Eclipse SDV Hackathon at </a:t>
            </a:r>
            <a:r>
              <a:rPr lang="de-DE" dirty="0" err="1">
                <a:solidFill>
                  <a:srgbClr val="7CEBFF"/>
                </a:solidFill>
              </a:rPr>
              <a:t>accenture</a:t>
            </a:r>
            <a:r>
              <a:rPr lang="de-DE" dirty="0">
                <a:solidFill>
                  <a:srgbClr val="7CEBFF"/>
                </a:solidFill>
              </a:rPr>
              <a:t> </a:t>
            </a:r>
          </a:p>
          <a:p>
            <a:pPr rtl="0"/>
            <a:r>
              <a:rPr lang="de-DE" dirty="0">
                <a:solidFill>
                  <a:srgbClr val="7CEBFF"/>
                </a:solidFill>
              </a:rPr>
              <a:t>https://sdv.eclipse.org/sdv-hackathon-2023/</a:t>
            </a:r>
          </a:p>
        </p:txBody>
      </p:sp>
      <p:pic>
        <p:nvPicPr>
          <p:cNvPr id="5" name="Grafik 4">
            <a:extLst>
              <a:ext uri="{FF2B5EF4-FFF2-40B4-BE49-F238E27FC236}">
                <a16:creationId xmlns:a16="http://schemas.microsoft.com/office/drawing/2014/main" id="{BD1A300F-2F01-E1E6-2BD1-29FDD254E009}"/>
              </a:ext>
            </a:extLst>
          </p:cNvPr>
          <p:cNvPicPr>
            <a:picLocks noChangeAspect="1"/>
          </p:cNvPicPr>
          <p:nvPr/>
        </p:nvPicPr>
        <p:blipFill>
          <a:blip r:embed="rId4"/>
          <a:stretch>
            <a:fillRect/>
          </a:stretch>
        </p:blipFill>
        <p:spPr>
          <a:xfrm>
            <a:off x="2705615" y="828207"/>
            <a:ext cx="6365746" cy="3203452"/>
          </a:xfrm>
          <a:prstGeom prst="rect">
            <a:avLst/>
          </a:prstGeom>
        </p:spPr>
      </p:pic>
      <p:pic>
        <p:nvPicPr>
          <p:cNvPr id="8" name="Grafik 7">
            <a:extLst>
              <a:ext uri="{FF2B5EF4-FFF2-40B4-BE49-F238E27FC236}">
                <a16:creationId xmlns:a16="http://schemas.microsoft.com/office/drawing/2014/main" id="{B345191A-98F9-358B-7A0D-A04EB53DC7AF}"/>
              </a:ext>
            </a:extLst>
          </p:cNvPr>
          <p:cNvPicPr>
            <a:picLocks noChangeAspect="1"/>
          </p:cNvPicPr>
          <p:nvPr/>
        </p:nvPicPr>
        <p:blipFill>
          <a:blip r:embed="rId5"/>
          <a:stretch>
            <a:fillRect/>
          </a:stretch>
        </p:blipFill>
        <p:spPr>
          <a:xfrm>
            <a:off x="7385540" y="4512142"/>
            <a:ext cx="1805411" cy="1805411"/>
          </a:xfrm>
          <a:prstGeom prst="rect">
            <a:avLst/>
          </a:prstGeom>
        </p:spPr>
      </p:pic>
      <p:pic>
        <p:nvPicPr>
          <p:cNvPr id="4" name="Picture 2" descr="A group of people in a large room with a large orchestra&#10;&#10;Description automatically generated">
            <a:extLst>
              <a:ext uri="{FF2B5EF4-FFF2-40B4-BE49-F238E27FC236}">
                <a16:creationId xmlns:a16="http://schemas.microsoft.com/office/drawing/2014/main" id="{BE60740A-EC18-2041-7D5F-CEE411A3E123}"/>
              </a:ext>
            </a:extLst>
          </p:cNvPr>
          <p:cNvPicPr>
            <a:picLocks noChangeAspect="1"/>
          </p:cNvPicPr>
          <p:nvPr/>
        </p:nvPicPr>
        <p:blipFill>
          <a:blip r:embed="rId6"/>
          <a:stretch>
            <a:fillRect/>
          </a:stretch>
        </p:blipFill>
        <p:spPr>
          <a:xfrm>
            <a:off x="1128452" y="3270689"/>
            <a:ext cx="2705615" cy="1521942"/>
          </a:xfrm>
          <a:prstGeom prst="rect">
            <a:avLst/>
          </a:prstGeom>
        </p:spPr>
      </p:pic>
    </p:spTree>
    <p:extLst>
      <p:ext uri="{BB962C8B-B14F-4D97-AF65-F5344CB8AC3E}">
        <p14:creationId xmlns:p14="http://schemas.microsoft.com/office/powerpoint/2010/main"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tertitel 2">
            <a:extLst>
              <a:ext uri="{FF2B5EF4-FFF2-40B4-BE49-F238E27FC236}">
                <a16:creationId xmlns:a16="http://schemas.microsoft.com/office/drawing/2014/main" id="{A9CB511D-EA45-4336-847C-1252667143B5}"/>
              </a:ext>
            </a:extLst>
          </p:cNvPr>
          <p:cNvSpPr>
            <a:spLocks noGrp="1"/>
          </p:cNvSpPr>
          <p:nvPr>
            <p:ph type="subTitle" idx="1"/>
          </p:nvPr>
        </p:nvSpPr>
        <p:spPr>
          <a:xfrm>
            <a:off x="8296275" y="3505095"/>
            <a:ext cx="3081576" cy="2629006"/>
          </a:xfrm>
        </p:spPr>
        <p:txBody>
          <a:bodyPr rtlCol="0">
            <a:normAutofit/>
          </a:bodyPr>
          <a:lstStyle/>
          <a:p>
            <a:pPr algn="ctr"/>
            <a:r>
              <a:rPr lang="en-US" sz="1600" dirty="0">
                <a:solidFill>
                  <a:schemeClr val="bg2"/>
                </a:solidFill>
              </a:rPr>
              <a:t>Maestro Challenge</a:t>
            </a:r>
          </a:p>
          <a:p>
            <a:pPr algn="ctr"/>
            <a:r>
              <a:rPr lang="en-US" sz="1600" dirty="0">
                <a:solidFill>
                  <a:schemeClr val="bg2"/>
                </a:solidFill>
              </a:rPr>
              <a:t>“Orchestration”</a:t>
            </a:r>
          </a:p>
          <a:p>
            <a:endParaRPr lang="de-DE" sz="1600" dirty="0">
              <a:solidFill>
                <a:schemeClr val="bg2"/>
              </a:solidFill>
            </a:endParaRPr>
          </a:p>
          <a:p>
            <a:pPr rtl="0"/>
            <a:endParaRPr lang="de-DE" dirty="0">
              <a:solidFill>
                <a:schemeClr val="bg2"/>
              </a:solidFill>
            </a:endParaRPr>
          </a:p>
          <a:p>
            <a:pPr rtl="0"/>
            <a:endParaRPr lang="de-DE" dirty="0">
              <a:solidFill>
                <a:schemeClr val="bg2"/>
              </a:solidFill>
            </a:endParaRPr>
          </a:p>
        </p:txBody>
      </p:sp>
      <p:pic>
        <p:nvPicPr>
          <p:cNvPr id="5" name="Bild 4" descr="Digitale Zahlen">
            <a:extLst>
              <a:ext uri="{FF2B5EF4-FFF2-40B4-BE49-F238E27FC236}">
                <a16:creationId xmlns:a16="http://schemas.microsoft.com/office/drawing/2014/main" id="{A21EA617-6D48-425F-97A8-7FEC82C8F4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189" r="9642" b="1"/>
          <a:stretch/>
        </p:blipFill>
        <p:spPr>
          <a:xfrm>
            <a:off x="446534" y="723899"/>
            <a:ext cx="7498616" cy="5676901"/>
          </a:xfrm>
          <a:prstGeom prst="rect">
            <a:avLst/>
          </a:prstGeom>
        </p:spPr>
      </p:pic>
      <p:pic>
        <p:nvPicPr>
          <p:cNvPr id="4" name="Grafik 3">
            <a:extLst>
              <a:ext uri="{FF2B5EF4-FFF2-40B4-BE49-F238E27FC236}">
                <a16:creationId xmlns:a16="http://schemas.microsoft.com/office/drawing/2014/main" id="{84AB8CB7-0FAF-98EE-044F-C1B94B46AC9C}"/>
              </a:ext>
            </a:extLst>
          </p:cNvPr>
          <p:cNvPicPr>
            <a:picLocks noChangeAspect="1"/>
          </p:cNvPicPr>
          <p:nvPr/>
        </p:nvPicPr>
        <p:blipFill>
          <a:blip r:embed="rId4"/>
          <a:stretch>
            <a:fillRect/>
          </a:stretch>
        </p:blipFill>
        <p:spPr>
          <a:xfrm>
            <a:off x="2521414" y="2387090"/>
            <a:ext cx="2565156" cy="2565156"/>
          </a:xfrm>
          <a:prstGeom prst="rect">
            <a:avLst/>
          </a:prstGeom>
        </p:spPr>
      </p:pic>
      <p:sp>
        <p:nvSpPr>
          <p:cNvPr id="6" name="Untertitel 2">
            <a:extLst>
              <a:ext uri="{FF2B5EF4-FFF2-40B4-BE49-F238E27FC236}">
                <a16:creationId xmlns:a16="http://schemas.microsoft.com/office/drawing/2014/main" id="{0C8BF0BB-48AC-3CAD-713C-CABF805DD633}"/>
              </a:ext>
            </a:extLst>
          </p:cNvPr>
          <p:cNvSpPr txBox="1">
            <a:spLocks/>
          </p:cNvSpPr>
          <p:nvPr/>
        </p:nvSpPr>
        <p:spPr>
          <a:xfrm>
            <a:off x="2250098" y="1810692"/>
            <a:ext cx="3081576" cy="2198771"/>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gn="ctr"/>
            <a:r>
              <a:rPr lang="en-US" sz="2800" dirty="0">
                <a:solidFill>
                  <a:schemeClr val="bg2"/>
                </a:solidFill>
              </a:rPr>
              <a:t>Team </a:t>
            </a:r>
            <a:r>
              <a:rPr lang="en-US" sz="2800" dirty="0">
                <a:solidFill>
                  <a:srgbClr val="00B050"/>
                </a:solidFill>
              </a:rPr>
              <a:t>AMADEUS</a:t>
            </a:r>
          </a:p>
          <a:p>
            <a:endParaRPr lang="de-DE" sz="2800" dirty="0">
              <a:solidFill>
                <a:schemeClr val="bg2"/>
              </a:solidFill>
            </a:endParaRPr>
          </a:p>
        </p:txBody>
      </p:sp>
      <p:pic>
        <p:nvPicPr>
          <p:cNvPr id="9" name="Picture 2" descr="A group of people in a large room with a large orchestra&#10;&#10;Description automatically generated">
            <a:extLst>
              <a:ext uri="{FF2B5EF4-FFF2-40B4-BE49-F238E27FC236}">
                <a16:creationId xmlns:a16="http://schemas.microsoft.com/office/drawing/2014/main" id="{3E6F1637-46A5-DFA1-DA65-AEF152961DC0}"/>
              </a:ext>
            </a:extLst>
          </p:cNvPr>
          <p:cNvPicPr>
            <a:picLocks noChangeAspect="1"/>
          </p:cNvPicPr>
          <p:nvPr/>
        </p:nvPicPr>
        <p:blipFill>
          <a:blip r:embed="rId5"/>
          <a:stretch>
            <a:fillRect/>
          </a:stretch>
        </p:blipFill>
        <p:spPr>
          <a:xfrm>
            <a:off x="8296275" y="4510831"/>
            <a:ext cx="3081576" cy="1733425"/>
          </a:xfrm>
          <a:prstGeom prst="rect">
            <a:avLst/>
          </a:prstGeom>
        </p:spPr>
      </p:pic>
    </p:spTree>
    <p:extLst>
      <p:ext uri="{BB962C8B-B14F-4D97-AF65-F5344CB8AC3E}">
        <p14:creationId xmlns:p14="http://schemas.microsoft.com/office/powerpoint/2010/main" val="585343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533C0D-577F-E8EB-BD62-0C1938D40D32}"/>
              </a:ext>
            </a:extLst>
          </p:cNvPr>
          <p:cNvSpPr>
            <a:spLocks noGrp="1"/>
          </p:cNvSpPr>
          <p:nvPr>
            <p:ph type="title"/>
          </p:nvPr>
        </p:nvSpPr>
        <p:spPr/>
        <p:txBody>
          <a:bodyPr/>
          <a:lstStyle/>
          <a:p>
            <a:endParaRPr lang="de-DE" dirty="0"/>
          </a:p>
        </p:txBody>
      </p:sp>
      <p:sp>
        <p:nvSpPr>
          <p:cNvPr id="3" name="Inhaltsplatzhalter 2">
            <a:extLst>
              <a:ext uri="{FF2B5EF4-FFF2-40B4-BE49-F238E27FC236}">
                <a16:creationId xmlns:a16="http://schemas.microsoft.com/office/drawing/2014/main" id="{4410EBF6-8E3B-5197-2925-99C8B0D0BFEC}"/>
              </a:ext>
            </a:extLst>
          </p:cNvPr>
          <p:cNvSpPr>
            <a:spLocks noGrp="1"/>
          </p:cNvSpPr>
          <p:nvPr>
            <p:ph idx="1"/>
          </p:nvPr>
        </p:nvSpPr>
        <p:spPr>
          <a:xfrm>
            <a:off x="581192" y="2180496"/>
            <a:ext cx="11029615" cy="3975348"/>
          </a:xfrm>
        </p:spPr>
        <p:txBody>
          <a:bodyPr/>
          <a:lstStyle/>
          <a:p>
            <a:pPr marL="0" indent="0">
              <a:buNone/>
            </a:pPr>
            <a:endParaRPr lang="en-US" dirty="0"/>
          </a:p>
        </p:txBody>
      </p:sp>
    </p:spTree>
    <p:extLst>
      <p:ext uri="{BB962C8B-B14F-4D97-AF65-F5344CB8AC3E}">
        <p14:creationId xmlns:p14="http://schemas.microsoft.com/office/powerpoint/2010/main" val="26411456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533C0D-577F-E8EB-BD62-0C1938D40D32}"/>
              </a:ext>
            </a:extLst>
          </p:cNvPr>
          <p:cNvSpPr>
            <a:spLocks noGrp="1"/>
          </p:cNvSpPr>
          <p:nvPr>
            <p:ph type="title"/>
          </p:nvPr>
        </p:nvSpPr>
        <p:spPr/>
        <p:txBody>
          <a:bodyPr/>
          <a:lstStyle/>
          <a:p>
            <a:r>
              <a:rPr lang="de-DE" dirty="0"/>
              <a:t>Backup</a:t>
            </a:r>
          </a:p>
        </p:txBody>
      </p:sp>
      <p:sp>
        <p:nvSpPr>
          <p:cNvPr id="3" name="Inhaltsplatzhalter 2">
            <a:extLst>
              <a:ext uri="{FF2B5EF4-FFF2-40B4-BE49-F238E27FC236}">
                <a16:creationId xmlns:a16="http://schemas.microsoft.com/office/drawing/2014/main" id="{4410EBF6-8E3B-5197-2925-99C8B0D0BFEC}"/>
              </a:ext>
            </a:extLst>
          </p:cNvPr>
          <p:cNvSpPr>
            <a:spLocks noGrp="1"/>
          </p:cNvSpPr>
          <p:nvPr>
            <p:ph idx="1"/>
          </p:nvPr>
        </p:nvSpPr>
        <p:spPr>
          <a:xfrm>
            <a:off x="581192" y="2180496"/>
            <a:ext cx="11029615" cy="3975348"/>
          </a:xfrm>
        </p:spPr>
        <p:txBody>
          <a:bodyPr>
            <a:normAutofit/>
          </a:bodyPr>
          <a:lstStyle/>
          <a:p>
            <a:pPr marL="0" indent="0" algn="ctr">
              <a:buNone/>
            </a:pPr>
            <a:r>
              <a:rPr lang="en-US" sz="3200" dirty="0">
                <a:solidFill>
                  <a:srgbClr val="0070C0"/>
                </a:solidFill>
                <a:highlight>
                  <a:srgbClr val="FFFF00"/>
                </a:highlight>
              </a:rPr>
              <a:t>Stuff to consider for how we develop &amp; present our solution</a:t>
            </a:r>
          </a:p>
        </p:txBody>
      </p:sp>
    </p:spTree>
    <p:extLst>
      <p:ext uri="{BB962C8B-B14F-4D97-AF65-F5344CB8AC3E}">
        <p14:creationId xmlns:p14="http://schemas.microsoft.com/office/powerpoint/2010/main" val="287767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nhaltsplatzhalter 4" descr="Digitale Zahlen">
            <a:extLst>
              <a:ext uri="{FF2B5EF4-FFF2-40B4-BE49-F238E27FC236}">
                <a16:creationId xmlns:a16="http://schemas.microsoft.com/office/drawing/2014/main" id="{EA70616B-E344-4856-8DF9-707C2623661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0681" r="9091" b="12711"/>
          <a:stretch/>
        </p:blipFill>
        <p:spPr>
          <a:xfrm>
            <a:off x="20" y="10"/>
            <a:ext cx="12191980" cy="6857990"/>
          </a:xfrm>
          <a:prstGeom prst="rect">
            <a:avLst/>
          </a:prstGeom>
        </p:spPr>
      </p:pic>
      <p:sp>
        <p:nvSpPr>
          <p:cNvPr id="2" name="Titel 1">
            <a:extLst>
              <a:ext uri="{FF2B5EF4-FFF2-40B4-BE49-F238E27FC236}">
                <a16:creationId xmlns:a16="http://schemas.microsoft.com/office/drawing/2014/main" id="{7F2616EE-270D-4F4C-BA1F-2708D387B800}"/>
              </a:ext>
            </a:extLst>
          </p:cNvPr>
          <p:cNvSpPr>
            <a:spLocks noGrp="1"/>
          </p:cNvSpPr>
          <p:nvPr>
            <p:ph type="title"/>
          </p:nvPr>
        </p:nvSpPr>
        <p:spPr>
          <a:xfrm>
            <a:off x="584200" y="24185"/>
            <a:ext cx="7213600" cy="1121871"/>
          </a:xfrm>
        </p:spPr>
        <p:txBody>
          <a:bodyPr rtlCol="0" anchor="ctr">
            <a:normAutofit/>
          </a:bodyPr>
          <a:lstStyle/>
          <a:p>
            <a:pPr algn="ctr"/>
            <a:r>
              <a:rPr lang="de-DE" b="1" dirty="0"/>
              <a:t>Jury and </a:t>
            </a:r>
            <a:r>
              <a:rPr lang="de-DE" b="1" dirty="0" err="1"/>
              <a:t>Judging</a:t>
            </a:r>
            <a:r>
              <a:rPr lang="de-DE" b="1" dirty="0"/>
              <a:t> </a:t>
            </a:r>
            <a:r>
              <a:rPr lang="de-DE" b="1" dirty="0" err="1"/>
              <a:t>Criteria</a:t>
            </a:r>
            <a:r>
              <a:rPr lang="de-DE" b="1" dirty="0"/>
              <a:t> [1/2]</a:t>
            </a:r>
          </a:p>
        </p:txBody>
      </p:sp>
      <p:graphicFrame>
        <p:nvGraphicFramePr>
          <p:cNvPr id="6" name="Inhaltsplatzhalter 5" descr="SmartArt">
            <a:extLst>
              <a:ext uri="{FF2B5EF4-FFF2-40B4-BE49-F238E27FC236}">
                <a16:creationId xmlns:a16="http://schemas.microsoft.com/office/drawing/2014/main" id="{BF629521-FFD2-45DA-9D1D-A5F09BD5A2D9}"/>
              </a:ext>
            </a:extLst>
          </p:cNvPr>
          <p:cNvGraphicFramePr>
            <a:graphicFrameLocks noGrp="1"/>
          </p:cNvGraphicFramePr>
          <p:nvPr>
            <p:ph idx="1"/>
            <p:extLst>
              <p:ext uri="{D42A27DB-BD31-4B8C-83A1-F6EECF244321}">
                <p14:modId xmlns:p14="http://schemas.microsoft.com/office/powerpoint/2010/main" val="3214453704"/>
              </p:ext>
            </p:extLst>
          </p:nvPr>
        </p:nvGraphicFramePr>
        <p:xfrm>
          <a:off x="222190" y="1093864"/>
          <a:ext cx="11385609" cy="56487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692653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D4DD9F-9CBD-872C-3FB9-9382EB414593}"/>
              </a:ext>
            </a:extLst>
          </p:cNvPr>
          <p:cNvSpPr>
            <a:spLocks noGrp="1"/>
          </p:cNvSpPr>
          <p:nvPr>
            <p:ph type="title"/>
          </p:nvPr>
        </p:nvSpPr>
        <p:spPr/>
        <p:txBody>
          <a:bodyPr>
            <a:normAutofit/>
          </a:bodyPr>
          <a:lstStyle/>
          <a:p>
            <a:r>
              <a:rPr lang="en-US" dirty="0"/>
              <a:t>Jury and Judging Criteria [2/2]</a:t>
            </a:r>
            <a:br>
              <a:rPr lang="en-US" dirty="0"/>
            </a:br>
            <a:r>
              <a:rPr lang="en-US" dirty="0"/>
              <a:t>Impact,  technical brilliance &amp; selling points</a:t>
            </a:r>
            <a:endParaRPr lang="de-DE" dirty="0"/>
          </a:p>
        </p:txBody>
      </p:sp>
      <p:sp>
        <p:nvSpPr>
          <p:cNvPr id="3" name="Inhaltsplatzhalter 2">
            <a:extLst>
              <a:ext uri="{FF2B5EF4-FFF2-40B4-BE49-F238E27FC236}">
                <a16:creationId xmlns:a16="http://schemas.microsoft.com/office/drawing/2014/main" id="{52BD8352-FBB5-A348-51BD-E7833FAAC2C3}"/>
              </a:ext>
            </a:extLst>
          </p:cNvPr>
          <p:cNvSpPr>
            <a:spLocks noGrp="1"/>
          </p:cNvSpPr>
          <p:nvPr>
            <p:ph idx="1"/>
          </p:nvPr>
        </p:nvSpPr>
        <p:spPr>
          <a:xfrm>
            <a:off x="408916" y="1875182"/>
            <a:ext cx="7038806" cy="4803913"/>
          </a:xfrm>
        </p:spPr>
        <p:txBody>
          <a:bodyPr>
            <a:normAutofit fontScale="85000" lnSpcReduction="20000"/>
          </a:bodyPr>
          <a:lstStyle/>
          <a:p>
            <a:pPr marL="0" indent="0">
              <a:buNone/>
            </a:pPr>
            <a:r>
              <a:rPr lang="en-US" sz="2000" b="1" dirty="0">
                <a:solidFill>
                  <a:srgbClr val="00B050"/>
                </a:solidFill>
              </a:rPr>
              <a:t>Impact</a:t>
            </a:r>
          </a:p>
          <a:p>
            <a:pPr marL="342900" lvl="0" indent="-342900">
              <a:buFont typeface="+mj-lt"/>
              <a:buAutoNum type="arabicParenR"/>
            </a:pPr>
            <a:r>
              <a:rPr lang="en-US" sz="1800" kern="150" dirty="0">
                <a:effectLst/>
                <a:latin typeface="Liberation Serif"/>
                <a:ea typeface="Noto Serif CJK SC"/>
                <a:cs typeface="Mangal" panose="02040503050203030202" pitchFamily="18" charset="0"/>
              </a:rPr>
              <a:t>Is the solution solving the problem (challenge)?</a:t>
            </a:r>
            <a:endParaRPr lang="de-DE" sz="1800" kern="150" dirty="0">
              <a:effectLst/>
              <a:latin typeface="Liberation Serif"/>
              <a:ea typeface="Noto Serif CJK SC"/>
              <a:cs typeface="Mangal" panose="02040503050203030202" pitchFamily="18" charset="0"/>
            </a:endParaRPr>
          </a:p>
          <a:p>
            <a:pPr marL="342900" lvl="0" indent="-342900">
              <a:buFont typeface="+mj-lt"/>
              <a:buAutoNum type="arabicParenR"/>
            </a:pPr>
            <a:r>
              <a:rPr lang="en-US" sz="1800" kern="150" dirty="0">
                <a:effectLst/>
                <a:latin typeface="Liberation Serif"/>
                <a:ea typeface="Noto Serif CJK SC"/>
                <a:cs typeface="Mangal" panose="02040503050203030202" pitchFamily="18" charset="0"/>
              </a:rPr>
              <a:t>Is the solution using the SDV Software specified?</a:t>
            </a:r>
          </a:p>
          <a:p>
            <a:pPr marL="0" indent="0">
              <a:buNone/>
            </a:pPr>
            <a:r>
              <a:rPr lang="en-US" sz="2000" b="1" dirty="0">
                <a:solidFill>
                  <a:srgbClr val="00B050"/>
                </a:solidFill>
              </a:rPr>
              <a:t>Technical brilliance</a:t>
            </a:r>
            <a:endParaRPr lang="de-DE" sz="2000" b="1" dirty="0">
              <a:solidFill>
                <a:srgbClr val="00B050"/>
              </a:solidFill>
            </a:endParaRPr>
          </a:p>
          <a:p>
            <a:pPr marL="342900" lvl="0" indent="-342900">
              <a:buFont typeface="+mj-lt"/>
              <a:buAutoNum type="arabicParenR" startAt="3"/>
            </a:pPr>
            <a:r>
              <a:rPr lang="en-US" sz="1800" kern="150" dirty="0">
                <a:effectLst/>
                <a:latin typeface="Liberation Serif"/>
                <a:ea typeface="Noto Serif CJK SC"/>
                <a:cs typeface="Mangal" panose="02040503050203030202" pitchFamily="18" charset="0"/>
              </a:rPr>
              <a:t>Is the coding style good?</a:t>
            </a:r>
            <a:endParaRPr lang="de-DE" sz="1800" kern="150" dirty="0">
              <a:effectLst/>
              <a:latin typeface="Liberation Serif"/>
              <a:ea typeface="Noto Serif CJK SC"/>
              <a:cs typeface="Mangal" panose="02040503050203030202" pitchFamily="18" charset="0"/>
            </a:endParaRPr>
          </a:p>
          <a:p>
            <a:pPr marL="342900" lvl="0" indent="-342900">
              <a:buFont typeface="+mj-lt"/>
              <a:buAutoNum type="arabicParenR" startAt="3"/>
            </a:pPr>
            <a:r>
              <a:rPr lang="en-US" sz="1800" kern="150" dirty="0">
                <a:effectLst/>
                <a:latin typeface="Liberation Serif"/>
                <a:ea typeface="Noto Serif CJK SC"/>
                <a:cs typeface="Mangal" panose="02040503050203030202" pitchFamily="18" charset="0"/>
              </a:rPr>
              <a:t>How good is the documentation?</a:t>
            </a:r>
            <a:endParaRPr lang="de-DE" sz="1800" kern="150" dirty="0">
              <a:effectLst/>
              <a:latin typeface="Liberation Serif"/>
              <a:ea typeface="Noto Serif CJK SC"/>
              <a:cs typeface="Mangal" panose="02040503050203030202" pitchFamily="18" charset="0"/>
            </a:endParaRPr>
          </a:p>
          <a:p>
            <a:pPr marL="342900" lvl="0" indent="-342900">
              <a:buFont typeface="+mj-lt"/>
              <a:buAutoNum type="arabicParenR" startAt="3"/>
            </a:pPr>
            <a:r>
              <a:rPr lang="en-US" sz="1800" kern="150" dirty="0">
                <a:effectLst/>
                <a:latin typeface="Liberation Serif"/>
                <a:ea typeface="Noto Serif CJK SC"/>
                <a:cs typeface="Mangal" panose="02040503050203030202" pitchFamily="18" charset="0"/>
              </a:rPr>
              <a:t>Has the solution been tested and is there a testing strategy?</a:t>
            </a:r>
            <a:endParaRPr lang="de-DE" sz="1800" kern="150" dirty="0">
              <a:effectLst/>
              <a:latin typeface="Liberation Serif"/>
              <a:ea typeface="Noto Serif CJK SC"/>
              <a:cs typeface="Mangal" panose="02040503050203030202" pitchFamily="18" charset="0"/>
            </a:endParaRPr>
          </a:p>
          <a:p>
            <a:pPr marL="342900" lvl="0" indent="-342900">
              <a:buFont typeface="+mj-lt"/>
              <a:buAutoNum type="arabicParenR" startAt="3"/>
            </a:pPr>
            <a:r>
              <a:rPr lang="en-US" sz="1800" kern="150" dirty="0">
                <a:effectLst/>
                <a:latin typeface="Liberation Serif"/>
                <a:ea typeface="Noto Serif CJK SC"/>
                <a:cs typeface="Mangal" panose="02040503050203030202" pitchFamily="18" charset="0"/>
              </a:rPr>
              <a:t>Is there a demo. Is it working? Is it good? Is it memorable?</a:t>
            </a:r>
            <a:endParaRPr lang="de-DE" sz="1800" kern="150" dirty="0">
              <a:effectLst/>
              <a:latin typeface="Liberation Serif"/>
              <a:ea typeface="Noto Serif CJK SC"/>
              <a:cs typeface="Mangal" panose="02040503050203030202" pitchFamily="18" charset="0"/>
            </a:endParaRPr>
          </a:p>
          <a:p>
            <a:pPr marL="342900" lvl="0" indent="-342900">
              <a:buFont typeface="+mj-lt"/>
              <a:buAutoNum type="arabicParenR" startAt="3"/>
            </a:pPr>
            <a:r>
              <a:rPr lang="en-US" sz="1800" kern="150" dirty="0">
                <a:effectLst/>
                <a:latin typeface="Liberation Serif"/>
                <a:ea typeface="Noto Serif CJK SC"/>
                <a:cs typeface="Mangal" panose="02040503050203030202" pitchFamily="18" charset="0"/>
              </a:rPr>
              <a:t>Does the developed code do what the documentation and the pitching slides show?</a:t>
            </a:r>
          </a:p>
          <a:p>
            <a:pPr marL="0" indent="0">
              <a:buNone/>
            </a:pPr>
            <a:r>
              <a:rPr lang="en-US" sz="2000" b="1" dirty="0">
                <a:solidFill>
                  <a:srgbClr val="00B050"/>
                </a:solidFill>
              </a:rPr>
              <a:t>Selling points</a:t>
            </a:r>
          </a:p>
          <a:p>
            <a:pPr marL="342900" lvl="0" indent="-342900">
              <a:buFont typeface="+mj-lt"/>
              <a:buAutoNum type="arabicParenR" startAt="8"/>
            </a:pPr>
            <a:r>
              <a:rPr lang="en-US" sz="1800" kern="150" dirty="0">
                <a:effectLst/>
                <a:latin typeface="Liberation Serif"/>
                <a:ea typeface="Noto Serif CJK SC"/>
                <a:cs typeface="Mangal" panose="02040503050203030202" pitchFamily="18" charset="0"/>
              </a:rPr>
              <a:t>Are there pitching slides?</a:t>
            </a:r>
            <a:endParaRPr lang="de-DE" sz="1800" kern="150" dirty="0">
              <a:effectLst/>
              <a:latin typeface="Liberation Serif"/>
              <a:ea typeface="Noto Serif CJK SC"/>
              <a:cs typeface="Mangal" panose="02040503050203030202" pitchFamily="18" charset="0"/>
            </a:endParaRPr>
          </a:p>
          <a:p>
            <a:pPr marL="342900" lvl="0" indent="-342900">
              <a:buFont typeface="+mj-lt"/>
              <a:buAutoNum type="arabicParenR" startAt="8"/>
            </a:pPr>
            <a:r>
              <a:rPr lang="en-US" sz="1800" kern="150" dirty="0">
                <a:effectLst/>
                <a:latin typeface="Liberation Serif"/>
                <a:ea typeface="Noto Serif CJK SC"/>
                <a:cs typeface="Mangal" panose="02040503050203030202" pitchFamily="18" charset="0"/>
              </a:rPr>
              <a:t>Are the pitching slides considering the business perspective? Are they showing a positive business case?</a:t>
            </a:r>
            <a:endParaRPr lang="de-DE" sz="1800" kern="150" dirty="0">
              <a:effectLst/>
              <a:latin typeface="Liberation Serif"/>
              <a:ea typeface="Noto Serif CJK SC"/>
              <a:cs typeface="Mangal" panose="02040503050203030202" pitchFamily="18" charset="0"/>
            </a:endParaRPr>
          </a:p>
          <a:p>
            <a:pPr marL="342900" lvl="0" indent="-342900">
              <a:buFont typeface="+mj-lt"/>
              <a:buAutoNum type="arabicParenR" startAt="8"/>
            </a:pPr>
            <a:r>
              <a:rPr lang="en-US" sz="1800" kern="150" dirty="0">
                <a:effectLst/>
                <a:latin typeface="Liberation Serif"/>
                <a:ea typeface="Noto Serif CJK SC"/>
                <a:cs typeface="Mangal" panose="02040503050203030202" pitchFamily="18" charset="0"/>
              </a:rPr>
              <a:t>Has the pitch been presented well?</a:t>
            </a:r>
            <a:endParaRPr lang="de-DE" sz="1800" kern="150" dirty="0">
              <a:effectLst/>
              <a:latin typeface="Liberation Serif"/>
              <a:ea typeface="Noto Serif CJK SC"/>
              <a:cs typeface="Mangal" panose="02040503050203030202" pitchFamily="18" charset="0"/>
            </a:endParaRPr>
          </a:p>
          <a:p>
            <a:pPr marL="342900" lvl="0" indent="-342900">
              <a:buFont typeface="+mj-lt"/>
              <a:buAutoNum type="arabicParenR" startAt="8"/>
            </a:pPr>
            <a:r>
              <a:rPr lang="en-US" sz="1800" kern="150" dirty="0">
                <a:effectLst/>
                <a:latin typeface="Liberation Serif"/>
                <a:ea typeface="Noto Serif CJK SC"/>
                <a:cs typeface="Mangal" panose="02040503050203030202" pitchFamily="18" charset="0"/>
              </a:rPr>
              <a:t>Is the solution surprising and “out of the box”?</a:t>
            </a:r>
            <a:endParaRPr lang="de-DE" sz="1800" kern="150" dirty="0">
              <a:effectLst/>
              <a:latin typeface="Liberation Serif"/>
              <a:ea typeface="Noto Serif CJK SC"/>
              <a:cs typeface="Mangal" panose="02040503050203030202" pitchFamily="18" charset="0"/>
            </a:endParaRPr>
          </a:p>
        </p:txBody>
      </p:sp>
      <p:sp>
        <p:nvSpPr>
          <p:cNvPr id="4" name="Inhaltsplatzhalter 2">
            <a:extLst>
              <a:ext uri="{FF2B5EF4-FFF2-40B4-BE49-F238E27FC236}">
                <a16:creationId xmlns:a16="http://schemas.microsoft.com/office/drawing/2014/main" id="{87F2870A-974B-C733-F7EB-087C9B5C719A}"/>
              </a:ext>
            </a:extLst>
          </p:cNvPr>
          <p:cNvSpPr txBox="1">
            <a:spLocks/>
          </p:cNvSpPr>
          <p:nvPr/>
        </p:nvSpPr>
        <p:spPr>
          <a:xfrm>
            <a:off x="7558465" y="1895058"/>
            <a:ext cx="4169709" cy="4803913"/>
          </a:xfrm>
          <a:prstGeom prst="rect">
            <a:avLst/>
          </a:prstGeom>
        </p:spPr>
        <p:txBody>
          <a:bodyPr vert="horz" lIns="91440" tIns="45720" rIns="91440" bIns="45720" rtlCol="0" anchor="ctr">
            <a:normAutofit fontScale="92500" lnSpcReduction="100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US" b="1" dirty="0">
                <a:solidFill>
                  <a:srgbClr val="00B050"/>
                </a:solidFill>
              </a:rPr>
              <a:t>Impact</a:t>
            </a:r>
          </a:p>
          <a:p>
            <a:pPr marL="0" indent="0">
              <a:buFont typeface="Wingdings 2" panose="05020102010507070707" pitchFamily="18" charset="2"/>
              <a:buNone/>
            </a:pPr>
            <a:r>
              <a:rPr lang="en-US" sz="1600" dirty="0"/>
              <a:t>1)	Problem solving</a:t>
            </a:r>
          </a:p>
          <a:p>
            <a:pPr marL="0" indent="0">
              <a:buFont typeface="Wingdings 2" panose="05020102010507070707" pitchFamily="18" charset="2"/>
              <a:buNone/>
            </a:pPr>
            <a:r>
              <a:rPr lang="en-US" sz="1600" dirty="0"/>
              <a:t>2)	Integrability into the Eclipse Ecosystem</a:t>
            </a:r>
          </a:p>
          <a:p>
            <a:pPr marL="0" indent="0">
              <a:buFont typeface="Wingdings 2" panose="05020102010507070707" pitchFamily="18" charset="2"/>
              <a:buNone/>
            </a:pPr>
            <a:r>
              <a:rPr lang="en-US" b="1" dirty="0">
                <a:solidFill>
                  <a:srgbClr val="00B050"/>
                </a:solidFill>
              </a:rPr>
              <a:t>Technical brilliance</a:t>
            </a:r>
          </a:p>
          <a:p>
            <a:pPr marL="0" indent="0">
              <a:buFont typeface="Wingdings 2" panose="05020102010507070707" pitchFamily="18" charset="2"/>
              <a:buNone/>
            </a:pPr>
            <a:r>
              <a:rPr lang="en-US" sz="1600" dirty="0"/>
              <a:t>3)	Complexity</a:t>
            </a:r>
          </a:p>
          <a:p>
            <a:pPr marL="0" indent="0">
              <a:buFont typeface="Wingdings 2" panose="05020102010507070707" pitchFamily="18" charset="2"/>
              <a:buNone/>
            </a:pPr>
            <a:r>
              <a:rPr lang="en-US" sz="1600" dirty="0"/>
              <a:t>4)	Complexity</a:t>
            </a:r>
          </a:p>
          <a:p>
            <a:pPr marL="0" indent="0">
              <a:buFont typeface="Wingdings 2" panose="05020102010507070707" pitchFamily="18" charset="2"/>
              <a:buNone/>
            </a:pPr>
            <a:r>
              <a:rPr lang="en-US" sz="1600" dirty="0"/>
              <a:t>5)	Complexity</a:t>
            </a:r>
          </a:p>
          <a:p>
            <a:pPr marL="0" indent="0">
              <a:buFont typeface="Wingdings 2" panose="05020102010507070707" pitchFamily="18" charset="2"/>
              <a:buNone/>
            </a:pPr>
            <a:r>
              <a:rPr lang="en-US" sz="1600" dirty="0"/>
              <a:t>6)	Maturity of Prototype</a:t>
            </a:r>
          </a:p>
          <a:p>
            <a:pPr marL="0" indent="0">
              <a:buFont typeface="Wingdings 2" panose="05020102010507070707" pitchFamily="18" charset="2"/>
              <a:buNone/>
            </a:pPr>
            <a:r>
              <a:rPr lang="en-US" sz="1600" dirty="0"/>
              <a:t>7)	Maturity of Prototype</a:t>
            </a:r>
          </a:p>
          <a:p>
            <a:pPr marL="0" indent="0">
              <a:buFont typeface="Wingdings 2" panose="05020102010507070707" pitchFamily="18" charset="2"/>
              <a:buNone/>
            </a:pPr>
            <a:r>
              <a:rPr lang="en-US" b="1" dirty="0">
                <a:solidFill>
                  <a:srgbClr val="00B050"/>
                </a:solidFill>
              </a:rPr>
              <a:t>Selling points</a:t>
            </a:r>
          </a:p>
          <a:p>
            <a:pPr marL="0" indent="0">
              <a:buFont typeface="Wingdings 2" panose="05020102010507070707" pitchFamily="18" charset="2"/>
              <a:buNone/>
            </a:pPr>
            <a:r>
              <a:rPr lang="en-US" sz="1600" dirty="0"/>
              <a:t>8)	Pitching</a:t>
            </a:r>
          </a:p>
          <a:p>
            <a:pPr marL="0" indent="0">
              <a:buFont typeface="Wingdings 2" panose="05020102010507070707" pitchFamily="18" charset="2"/>
              <a:buNone/>
            </a:pPr>
            <a:r>
              <a:rPr lang="en-US" sz="1600" dirty="0"/>
              <a:t>9)	Pitching</a:t>
            </a:r>
          </a:p>
          <a:p>
            <a:pPr marL="0" indent="0">
              <a:buFont typeface="Wingdings 2" panose="05020102010507070707" pitchFamily="18" charset="2"/>
              <a:buNone/>
            </a:pPr>
            <a:r>
              <a:rPr lang="en-US" sz="1600" dirty="0"/>
              <a:t>10)	Creativity</a:t>
            </a:r>
          </a:p>
          <a:p>
            <a:pPr marL="0" indent="0">
              <a:buFont typeface="Wingdings 2" panose="05020102010507070707" pitchFamily="18" charset="2"/>
              <a:buNone/>
            </a:pPr>
            <a:r>
              <a:rPr lang="en-US" sz="1600" dirty="0"/>
              <a:t>11)	Creativity</a:t>
            </a:r>
            <a:endParaRPr lang="de-DE" sz="1600" dirty="0"/>
          </a:p>
        </p:txBody>
      </p:sp>
    </p:spTree>
    <p:extLst>
      <p:ext uri="{BB962C8B-B14F-4D97-AF65-F5344CB8AC3E}">
        <p14:creationId xmlns:p14="http://schemas.microsoft.com/office/powerpoint/2010/main" val="1003256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4F6889-2952-EA33-09FC-23218B6EF663}"/>
              </a:ext>
            </a:extLst>
          </p:cNvPr>
          <p:cNvSpPr>
            <a:spLocks noGrp="1"/>
          </p:cNvSpPr>
          <p:nvPr>
            <p:ph type="title"/>
          </p:nvPr>
        </p:nvSpPr>
        <p:spPr/>
        <p:txBody>
          <a:bodyPr/>
          <a:lstStyle/>
          <a:p>
            <a:r>
              <a:rPr lang="en-GB" dirty="0"/>
              <a:t>Schedules – Official &amp; Orchestration team</a:t>
            </a:r>
          </a:p>
        </p:txBody>
      </p:sp>
      <p:pic>
        <p:nvPicPr>
          <p:cNvPr id="5" name="Inhaltsplatzhalter 4">
            <a:extLst>
              <a:ext uri="{FF2B5EF4-FFF2-40B4-BE49-F238E27FC236}">
                <a16:creationId xmlns:a16="http://schemas.microsoft.com/office/drawing/2014/main" id="{8D9D41AE-31F1-5901-1F7E-C640B6145A28}"/>
              </a:ext>
            </a:extLst>
          </p:cNvPr>
          <p:cNvPicPr>
            <a:picLocks noGrp="1" noChangeAspect="1"/>
          </p:cNvPicPr>
          <p:nvPr>
            <p:ph idx="1"/>
          </p:nvPr>
        </p:nvPicPr>
        <p:blipFill>
          <a:blip r:embed="rId2"/>
          <a:stretch>
            <a:fillRect/>
          </a:stretch>
        </p:blipFill>
        <p:spPr>
          <a:xfrm>
            <a:off x="444375" y="2049214"/>
            <a:ext cx="6682812" cy="4652183"/>
          </a:xfrm>
        </p:spPr>
      </p:pic>
      <p:pic>
        <p:nvPicPr>
          <p:cNvPr id="7" name="Grafik 6">
            <a:extLst>
              <a:ext uri="{FF2B5EF4-FFF2-40B4-BE49-F238E27FC236}">
                <a16:creationId xmlns:a16="http://schemas.microsoft.com/office/drawing/2014/main" id="{CD8A46B9-3E14-599C-E5A2-7F88164ACF18}"/>
              </a:ext>
            </a:extLst>
          </p:cNvPr>
          <p:cNvPicPr>
            <a:picLocks noChangeAspect="1"/>
          </p:cNvPicPr>
          <p:nvPr/>
        </p:nvPicPr>
        <p:blipFill>
          <a:blip r:embed="rId3"/>
          <a:stretch>
            <a:fillRect/>
          </a:stretch>
        </p:blipFill>
        <p:spPr>
          <a:xfrm>
            <a:off x="8802938" y="1209056"/>
            <a:ext cx="526774" cy="526774"/>
          </a:xfrm>
          <a:prstGeom prst="rect">
            <a:avLst/>
          </a:prstGeom>
        </p:spPr>
      </p:pic>
    </p:spTree>
    <p:extLst>
      <p:ext uri="{BB962C8B-B14F-4D97-AF65-F5344CB8AC3E}">
        <p14:creationId xmlns:p14="http://schemas.microsoft.com/office/powerpoint/2010/main" val="3612088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17ABE60-4CBE-A9A9-F804-004AC793B279}"/>
              </a:ext>
            </a:extLst>
          </p:cNvPr>
          <p:cNvSpPr>
            <a:spLocks noGrp="1"/>
          </p:cNvSpPr>
          <p:nvPr>
            <p:ph type="title"/>
          </p:nvPr>
        </p:nvSpPr>
        <p:spPr/>
        <p:txBody>
          <a:bodyPr/>
          <a:lstStyle/>
          <a:p>
            <a:r>
              <a:rPr lang="de-DE" dirty="0" err="1"/>
              <a:t>Useful</a:t>
            </a:r>
            <a:r>
              <a:rPr lang="de-DE" dirty="0"/>
              <a:t> Links</a:t>
            </a:r>
          </a:p>
        </p:txBody>
      </p:sp>
      <p:sp>
        <p:nvSpPr>
          <p:cNvPr id="3" name="Inhaltsplatzhalter 2">
            <a:extLst>
              <a:ext uri="{FF2B5EF4-FFF2-40B4-BE49-F238E27FC236}">
                <a16:creationId xmlns:a16="http://schemas.microsoft.com/office/drawing/2014/main" id="{C44CDF33-10B1-F00B-B04C-C1A50D9B9E9B}"/>
              </a:ext>
            </a:extLst>
          </p:cNvPr>
          <p:cNvSpPr>
            <a:spLocks noGrp="1"/>
          </p:cNvSpPr>
          <p:nvPr>
            <p:ph idx="1"/>
          </p:nvPr>
        </p:nvSpPr>
        <p:spPr/>
        <p:txBody>
          <a:bodyPr/>
          <a:lstStyle/>
          <a:p>
            <a:pPr marL="0" indent="0">
              <a:buNone/>
            </a:pPr>
            <a:r>
              <a:rPr lang="de-DE" dirty="0">
                <a:hlinkClick r:id="rId2"/>
              </a:rPr>
              <a:t>https://sdv.eclipse.org/sdv-hackathon-2023/</a:t>
            </a:r>
            <a:endParaRPr lang="de-DE" dirty="0"/>
          </a:p>
          <a:p>
            <a:pPr marL="0" indent="0">
              <a:buNone/>
            </a:pPr>
            <a:r>
              <a:rPr lang="de-DE" dirty="0">
                <a:hlinkClick r:id="rId3"/>
              </a:rPr>
              <a:t>https://chat.openai.com/</a:t>
            </a:r>
            <a:r>
              <a:rPr lang="de-DE" dirty="0"/>
              <a:t>		ChatGPT 4.0 </a:t>
            </a:r>
            <a:r>
              <a:rPr lang="de-DE" dirty="0" err="1"/>
              <a:t>or</a:t>
            </a:r>
            <a:r>
              <a:rPr lang="de-DE" dirty="0"/>
              <a:t> API</a:t>
            </a:r>
          </a:p>
          <a:p>
            <a:pPr marL="0" indent="0">
              <a:buNone/>
            </a:pPr>
            <a:endParaRPr lang="de-DE" dirty="0"/>
          </a:p>
          <a:p>
            <a:pPr marL="0" indent="0">
              <a:buNone/>
            </a:pPr>
            <a:endParaRPr lang="de-DE" dirty="0"/>
          </a:p>
        </p:txBody>
      </p:sp>
    </p:spTree>
    <p:extLst>
      <p:ext uri="{BB962C8B-B14F-4D97-AF65-F5344CB8AC3E}">
        <p14:creationId xmlns:p14="http://schemas.microsoft.com/office/powerpoint/2010/main" val="735020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9F04E56-7F08-422B-214F-18A1C7B8B9EB}"/>
              </a:ext>
            </a:extLst>
          </p:cNvPr>
          <p:cNvSpPr>
            <a:spLocks noGrp="1"/>
          </p:cNvSpPr>
          <p:nvPr>
            <p:ph type="title"/>
          </p:nvPr>
        </p:nvSpPr>
        <p:spPr/>
        <p:txBody>
          <a:bodyPr/>
          <a:lstStyle/>
          <a:p>
            <a:r>
              <a:rPr lang="de-DE" dirty="0" err="1"/>
              <a:t>For</a:t>
            </a:r>
            <a:r>
              <a:rPr lang="de-DE" dirty="0"/>
              <a:t> </a:t>
            </a:r>
            <a:r>
              <a:rPr lang="de-DE" dirty="0" err="1"/>
              <a:t>each</a:t>
            </a:r>
            <a:r>
              <a:rPr lang="de-DE" dirty="0"/>
              <a:t> Iteration: Slides Template &amp; Checklist</a:t>
            </a:r>
          </a:p>
        </p:txBody>
      </p:sp>
      <p:sp>
        <p:nvSpPr>
          <p:cNvPr id="3" name="Inhaltsplatzhalter 2">
            <a:extLst>
              <a:ext uri="{FF2B5EF4-FFF2-40B4-BE49-F238E27FC236}">
                <a16:creationId xmlns:a16="http://schemas.microsoft.com/office/drawing/2014/main" id="{C6918108-B78D-6D6C-0A10-777999012004}"/>
              </a:ext>
            </a:extLst>
          </p:cNvPr>
          <p:cNvSpPr>
            <a:spLocks noGrp="1"/>
          </p:cNvSpPr>
          <p:nvPr>
            <p:ph sz="half" idx="1"/>
          </p:nvPr>
        </p:nvSpPr>
        <p:spPr/>
        <p:txBody>
          <a:bodyPr/>
          <a:lstStyle/>
          <a:p>
            <a:pPr marL="0" indent="0">
              <a:buNone/>
            </a:pPr>
            <a:r>
              <a:rPr lang="en-US" b="1" dirty="0"/>
              <a:t>1:</a:t>
            </a:r>
            <a:r>
              <a:rPr lang="en-US" dirty="0"/>
              <a:t> Project Title, Date, and Iteration Number</a:t>
            </a:r>
          </a:p>
          <a:p>
            <a:pPr marL="0" indent="0">
              <a:buNone/>
            </a:pPr>
            <a:r>
              <a:rPr lang="en-US" b="1" dirty="0"/>
              <a:t>2:</a:t>
            </a:r>
            <a:r>
              <a:rPr lang="en-US" dirty="0"/>
              <a:t> Objectives and Tasks for Current Iteration</a:t>
            </a:r>
          </a:p>
          <a:p>
            <a:pPr marL="0" indent="0">
              <a:buNone/>
            </a:pPr>
            <a:r>
              <a:rPr lang="en-US" b="1" dirty="0"/>
              <a:t>3:</a:t>
            </a:r>
            <a:r>
              <a:rPr lang="en-US" dirty="0"/>
              <a:t> Progress Update and Key Achievements</a:t>
            </a:r>
          </a:p>
          <a:p>
            <a:pPr marL="0" indent="0">
              <a:buNone/>
            </a:pPr>
            <a:r>
              <a:rPr lang="en-US" b="1" dirty="0"/>
              <a:t>4:</a:t>
            </a:r>
            <a:r>
              <a:rPr lang="en-US" dirty="0"/>
              <a:t> Challenges and Solutions</a:t>
            </a:r>
          </a:p>
          <a:p>
            <a:pPr marL="0" indent="0">
              <a:buNone/>
            </a:pPr>
            <a:r>
              <a:rPr lang="en-US" b="1" dirty="0"/>
              <a:t>5:</a:t>
            </a:r>
            <a:r>
              <a:rPr lang="en-US" dirty="0"/>
              <a:t> Testing Results and Feedback</a:t>
            </a:r>
          </a:p>
          <a:p>
            <a:pPr marL="0" indent="0">
              <a:buNone/>
            </a:pPr>
            <a:r>
              <a:rPr lang="en-US" b="1" dirty="0"/>
              <a:t>6:</a:t>
            </a:r>
            <a:r>
              <a:rPr lang="en-US" dirty="0"/>
              <a:t> Next Steps and Goals for Next Iteration</a:t>
            </a:r>
          </a:p>
          <a:p>
            <a:pPr marL="0" indent="0">
              <a:buNone/>
            </a:pPr>
            <a:r>
              <a:rPr lang="en-US" b="1" dirty="0"/>
              <a:t>7:</a:t>
            </a:r>
            <a:r>
              <a:rPr lang="en-US" dirty="0"/>
              <a:t> Overall Project Roadmap and Future Plans</a:t>
            </a:r>
          </a:p>
        </p:txBody>
      </p:sp>
      <p:sp>
        <p:nvSpPr>
          <p:cNvPr id="5" name="Rectangle 1">
            <a:extLst>
              <a:ext uri="{FF2B5EF4-FFF2-40B4-BE49-F238E27FC236}">
                <a16:creationId xmlns:a16="http://schemas.microsoft.com/office/drawing/2014/main" id="{705BA314-4681-A946-48B1-F4E307B70FCA}"/>
              </a:ext>
            </a:extLst>
          </p:cNvPr>
          <p:cNvSpPr>
            <a:spLocks noGrp="1" noChangeArrowheads="1"/>
          </p:cNvSpPr>
          <p:nvPr>
            <p:ph sz="half" idx="2"/>
          </p:nvPr>
        </p:nvSpPr>
        <p:spPr bwMode="auto">
          <a:xfrm>
            <a:off x="6188417" y="2362014"/>
            <a:ext cx="5559214" cy="3365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ü"/>
              <a:tabLst/>
            </a:pPr>
            <a:r>
              <a:rPr kumimoji="0" lang="en-GB" altLang="de-DE" sz="1800" b="0" i="0" u="none" strike="noStrike" cap="none" normalizeH="0" baseline="0" dirty="0">
                <a:ln>
                  <a:noFill/>
                </a:ln>
                <a:solidFill>
                  <a:schemeClr val="tx1"/>
                </a:solidFill>
                <a:effectLst/>
                <a:latin typeface="Arial" panose="020B0604020202020204" pitchFamily="34" charset="0"/>
              </a:rPr>
              <a:t>Objectives for current iteration defined</a:t>
            </a:r>
            <a:endParaRPr lang="en-GB" altLang="de-DE" dirty="0">
              <a:solidFill>
                <a:schemeClr val="tx1"/>
              </a:solidFill>
              <a:latin typeface="Arial" panose="020B0604020202020204" pitchFamily="34"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ü"/>
              <a:tabLst/>
            </a:pPr>
            <a:r>
              <a:rPr kumimoji="0" lang="en-GB" altLang="de-DE" sz="1800" b="0" i="0" u="none" strike="noStrike" cap="none" normalizeH="0" baseline="0" dirty="0">
                <a:ln>
                  <a:noFill/>
                </a:ln>
                <a:solidFill>
                  <a:schemeClr val="tx1"/>
                </a:solidFill>
                <a:effectLst/>
                <a:latin typeface="Arial" panose="020B0604020202020204" pitchFamily="34" charset="0"/>
              </a:rPr>
              <a:t>Task assignments clear and documented</a:t>
            </a:r>
            <a:endParaRPr lang="en-GB" altLang="de-DE" dirty="0">
              <a:solidFill>
                <a:schemeClr val="tx1"/>
              </a:solidFill>
              <a:latin typeface="Arial" panose="020B0604020202020204" pitchFamily="34"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ü"/>
              <a:tabLst/>
            </a:pPr>
            <a:r>
              <a:rPr kumimoji="0" lang="en-GB" altLang="de-DE" sz="1800" b="0" i="0" u="none" strike="noStrike" cap="none" normalizeH="0" baseline="0" dirty="0">
                <a:ln>
                  <a:noFill/>
                </a:ln>
                <a:solidFill>
                  <a:schemeClr val="tx1"/>
                </a:solidFill>
                <a:effectLst/>
                <a:latin typeface="Arial" panose="020B0604020202020204" pitchFamily="34" charset="0"/>
              </a:rPr>
              <a:t>Progress on code and features documented</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ü"/>
              <a:tabLst/>
            </a:pPr>
            <a:r>
              <a:rPr lang="en-GB" altLang="de-DE" dirty="0">
                <a:solidFill>
                  <a:schemeClr val="tx1"/>
                </a:solidFill>
                <a:latin typeface="Arial" panose="020B0604020202020204" pitchFamily="34" charset="0"/>
              </a:rPr>
              <a:t>Did we produce a good story, pitch and demo</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ü"/>
              <a:tabLst/>
            </a:pPr>
            <a:r>
              <a:rPr kumimoji="0" lang="en-GB" altLang="de-DE" sz="1800" b="0" i="0" u="none" strike="noStrike" cap="none" normalizeH="0" baseline="0" dirty="0">
                <a:ln>
                  <a:noFill/>
                </a:ln>
                <a:solidFill>
                  <a:schemeClr val="tx1"/>
                </a:solidFill>
                <a:effectLst/>
                <a:latin typeface="Arial" panose="020B0604020202020204" pitchFamily="34" charset="0"/>
              </a:rPr>
              <a:t>Build and testing status updated</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ü"/>
              <a:tabLst/>
            </a:pPr>
            <a:r>
              <a:rPr kumimoji="0" lang="en-GB" altLang="de-DE" sz="1800" b="0" i="0" u="none" strike="noStrike" cap="none" normalizeH="0" baseline="0" dirty="0">
                <a:ln>
                  <a:noFill/>
                </a:ln>
                <a:solidFill>
                  <a:schemeClr val="tx1"/>
                </a:solidFill>
                <a:effectLst/>
                <a:latin typeface="Arial" panose="020B0604020202020204" pitchFamily="34" charset="0"/>
              </a:rPr>
              <a:t>Any new challenges and solutions identified</a:t>
            </a:r>
            <a:endParaRPr lang="en-GB" altLang="de-DE" dirty="0">
              <a:solidFill>
                <a:schemeClr val="tx1"/>
              </a:solidFill>
              <a:latin typeface="Arial" panose="020B0604020202020204" pitchFamily="34"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ü"/>
              <a:tabLst/>
            </a:pPr>
            <a:r>
              <a:rPr kumimoji="0" lang="en-GB" altLang="de-DE" sz="1800" b="0" i="0" u="none" strike="noStrike" cap="none" normalizeH="0" baseline="0" dirty="0">
                <a:ln>
                  <a:noFill/>
                </a:ln>
                <a:solidFill>
                  <a:schemeClr val="tx1"/>
                </a:solidFill>
                <a:effectLst/>
                <a:latin typeface="Arial" panose="020B0604020202020204" pitchFamily="34" charset="0"/>
              </a:rPr>
              <a:t>Feedback and insights from monitoring integrated</a:t>
            </a:r>
            <a:endParaRPr lang="en-GB" altLang="de-DE" dirty="0">
              <a:solidFill>
                <a:schemeClr val="tx1"/>
              </a:solidFill>
              <a:latin typeface="Arial" panose="020B0604020202020204" pitchFamily="34"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ü"/>
              <a:tabLst/>
            </a:pPr>
            <a:r>
              <a:rPr kumimoji="0" lang="en-GB" altLang="de-DE" sz="1800" b="0" i="0" u="none" strike="noStrike" cap="none" normalizeH="0" baseline="0" dirty="0">
                <a:ln>
                  <a:noFill/>
                </a:ln>
                <a:solidFill>
                  <a:schemeClr val="tx1"/>
                </a:solidFill>
                <a:effectLst/>
                <a:latin typeface="Arial" panose="020B0604020202020204" pitchFamily="34" charset="0"/>
              </a:rPr>
              <a:t>Goals and plan for the next iteration set</a:t>
            </a:r>
          </a:p>
        </p:txBody>
      </p:sp>
    </p:spTree>
    <p:extLst>
      <p:ext uri="{BB962C8B-B14F-4D97-AF65-F5344CB8AC3E}">
        <p14:creationId xmlns:p14="http://schemas.microsoft.com/office/powerpoint/2010/main" val="35915868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968113A-940E-F676-BE1D-95F99FB3A43B}"/>
              </a:ext>
            </a:extLst>
          </p:cNvPr>
          <p:cNvSpPr>
            <a:spLocks noGrp="1"/>
          </p:cNvSpPr>
          <p:nvPr>
            <p:ph type="title"/>
          </p:nvPr>
        </p:nvSpPr>
        <p:spPr/>
        <p:txBody>
          <a:bodyPr/>
          <a:lstStyle/>
          <a:p>
            <a:r>
              <a:rPr lang="en-GB" dirty="0"/>
              <a:t>Dev-Ops-cycle – </a:t>
            </a:r>
            <a:r>
              <a:rPr lang="en-GB" dirty="0">
                <a:solidFill>
                  <a:srgbClr val="00B050"/>
                </a:solidFill>
              </a:rPr>
              <a:t>We will go through 9 Iterations</a:t>
            </a:r>
            <a:r>
              <a:rPr lang="en-GB" dirty="0"/>
              <a:t> </a:t>
            </a:r>
          </a:p>
        </p:txBody>
      </p:sp>
      <p:sp>
        <p:nvSpPr>
          <p:cNvPr id="3" name="Inhaltsplatzhalter 2">
            <a:extLst>
              <a:ext uri="{FF2B5EF4-FFF2-40B4-BE49-F238E27FC236}">
                <a16:creationId xmlns:a16="http://schemas.microsoft.com/office/drawing/2014/main" id="{89ECC9C3-4433-B5BC-E458-89330B31DE7A}"/>
              </a:ext>
            </a:extLst>
          </p:cNvPr>
          <p:cNvSpPr>
            <a:spLocks noGrp="1"/>
          </p:cNvSpPr>
          <p:nvPr>
            <p:ph idx="1"/>
          </p:nvPr>
        </p:nvSpPr>
        <p:spPr/>
        <p:txBody>
          <a:bodyPr>
            <a:normAutofit/>
          </a:bodyPr>
          <a:lstStyle/>
          <a:p>
            <a:pPr>
              <a:buFont typeface="+mj-lt"/>
              <a:buAutoNum type="arabicPeriod"/>
            </a:pPr>
            <a:r>
              <a:rPr lang="en-US" b="1" dirty="0"/>
              <a:t>Plan:</a:t>
            </a:r>
            <a:r>
              <a:rPr lang="en-US" dirty="0"/>
              <a:t> Define objectives, tasks, and timelines </a:t>
            </a:r>
            <a:r>
              <a:rPr lang="en-US" dirty="0">
                <a:sym typeface="Wingdings" panose="05000000000000000000" pitchFamily="2" charset="2"/>
              </a:rPr>
              <a:t> </a:t>
            </a:r>
            <a:r>
              <a:rPr lang="en-US" dirty="0">
                <a:solidFill>
                  <a:srgbClr val="00B050"/>
                </a:solidFill>
                <a:sym typeface="Wingdings" panose="05000000000000000000" pitchFamily="2" charset="2"/>
              </a:rPr>
              <a:t>Draw an architecture and assign team members to tasks</a:t>
            </a:r>
            <a:endParaRPr lang="en-US" dirty="0">
              <a:solidFill>
                <a:srgbClr val="00B050"/>
              </a:solidFill>
            </a:endParaRPr>
          </a:p>
          <a:p>
            <a:pPr>
              <a:buFont typeface="+mj-lt"/>
              <a:buAutoNum type="arabicPeriod"/>
            </a:pPr>
            <a:r>
              <a:rPr lang="en-US" b="1" dirty="0"/>
              <a:t>Code:</a:t>
            </a:r>
            <a:r>
              <a:rPr lang="en-US" dirty="0"/>
              <a:t> Develop the initial code and features </a:t>
            </a:r>
            <a:r>
              <a:rPr lang="en-US" dirty="0">
                <a:sym typeface="Wingdings" panose="05000000000000000000" pitchFamily="2" charset="2"/>
              </a:rPr>
              <a:t> </a:t>
            </a:r>
            <a:r>
              <a:rPr lang="en-US" dirty="0">
                <a:solidFill>
                  <a:srgbClr val="00B050"/>
                </a:solidFill>
                <a:sym typeface="Wingdings" panose="05000000000000000000" pitchFamily="2" charset="2"/>
              </a:rPr>
              <a:t>KISSAS – keep is simple stupid – and short (MVP)</a:t>
            </a:r>
            <a:endParaRPr lang="en-US" dirty="0">
              <a:solidFill>
                <a:srgbClr val="00B050"/>
              </a:solidFill>
            </a:endParaRPr>
          </a:p>
          <a:p>
            <a:pPr>
              <a:buFont typeface="+mj-lt"/>
              <a:buAutoNum type="arabicPeriod"/>
            </a:pPr>
            <a:r>
              <a:rPr lang="en-US" b="1" dirty="0"/>
              <a:t>Build:</a:t>
            </a:r>
            <a:r>
              <a:rPr lang="en-US" dirty="0"/>
              <a:t> Compile and build the software </a:t>
            </a:r>
            <a:r>
              <a:rPr lang="en-US" dirty="0">
                <a:sym typeface="Wingdings" panose="05000000000000000000" pitchFamily="2" charset="2"/>
              </a:rPr>
              <a:t> </a:t>
            </a:r>
            <a:r>
              <a:rPr lang="en-US" dirty="0">
                <a:solidFill>
                  <a:srgbClr val="00B050"/>
                </a:solidFill>
                <a:sym typeface="Wingdings" panose="05000000000000000000" pitchFamily="2" charset="2"/>
              </a:rPr>
              <a:t>Use as much help from the team &amp; hack-coaches as possible</a:t>
            </a:r>
            <a:endParaRPr lang="en-US" dirty="0">
              <a:solidFill>
                <a:srgbClr val="00B050"/>
              </a:solidFill>
            </a:endParaRPr>
          </a:p>
          <a:p>
            <a:pPr>
              <a:buFont typeface="+mj-lt"/>
              <a:buAutoNum type="arabicPeriod"/>
            </a:pPr>
            <a:r>
              <a:rPr lang="en-US" b="1" dirty="0"/>
              <a:t>Test:</a:t>
            </a:r>
            <a:r>
              <a:rPr lang="en-US" dirty="0"/>
              <a:t> Conduct basic tests to ensure functionality </a:t>
            </a:r>
            <a:r>
              <a:rPr lang="en-US" dirty="0">
                <a:sym typeface="Wingdings" panose="05000000000000000000" pitchFamily="2" charset="2"/>
              </a:rPr>
              <a:t> </a:t>
            </a:r>
            <a:r>
              <a:rPr lang="en-US" dirty="0">
                <a:solidFill>
                  <a:srgbClr val="00B050"/>
                </a:solidFill>
                <a:sym typeface="Wingdings" panose="05000000000000000000" pitchFamily="2" charset="2"/>
              </a:rPr>
              <a:t>Consider that this will eventually become our DEMO</a:t>
            </a:r>
            <a:endParaRPr lang="en-US" dirty="0">
              <a:solidFill>
                <a:srgbClr val="00B050"/>
              </a:solidFill>
            </a:endParaRPr>
          </a:p>
          <a:p>
            <a:pPr>
              <a:buFont typeface="+mj-lt"/>
              <a:buAutoNum type="arabicPeriod"/>
            </a:pPr>
            <a:r>
              <a:rPr lang="en-US" b="1" dirty="0"/>
              <a:t>Release:</a:t>
            </a:r>
            <a:r>
              <a:rPr lang="en-US" dirty="0"/>
              <a:t> Prepare the software for deployment </a:t>
            </a:r>
            <a:r>
              <a:rPr lang="en-US" dirty="0">
                <a:sym typeface="Wingdings" panose="05000000000000000000" pitchFamily="2" charset="2"/>
              </a:rPr>
              <a:t> </a:t>
            </a:r>
            <a:r>
              <a:rPr lang="en-US" dirty="0">
                <a:solidFill>
                  <a:srgbClr val="00B050"/>
                </a:solidFill>
                <a:sym typeface="Wingdings" panose="05000000000000000000" pitchFamily="2" charset="2"/>
              </a:rPr>
              <a:t>Build a simulation, e.g. using simpy</a:t>
            </a:r>
            <a:endParaRPr lang="en-US" dirty="0">
              <a:solidFill>
                <a:srgbClr val="00B050"/>
              </a:solidFill>
            </a:endParaRPr>
          </a:p>
          <a:p>
            <a:pPr>
              <a:buFont typeface="+mj-lt"/>
              <a:buAutoNum type="arabicPeriod"/>
            </a:pPr>
            <a:r>
              <a:rPr lang="en-US" b="1" dirty="0"/>
              <a:t>Deploy:</a:t>
            </a:r>
            <a:r>
              <a:rPr lang="en-US" dirty="0"/>
              <a:t> Implement the software in a suitable environment </a:t>
            </a:r>
            <a:r>
              <a:rPr lang="en-US" dirty="0">
                <a:sym typeface="Wingdings" panose="05000000000000000000" pitchFamily="2" charset="2"/>
              </a:rPr>
              <a:t> </a:t>
            </a:r>
            <a:r>
              <a:rPr lang="en-US" dirty="0">
                <a:solidFill>
                  <a:srgbClr val="00B050"/>
                </a:solidFill>
                <a:sym typeface="Wingdings" panose="05000000000000000000" pitchFamily="2" charset="2"/>
              </a:rPr>
              <a:t>Select the currently best suited environment</a:t>
            </a:r>
            <a:endParaRPr lang="en-US" dirty="0">
              <a:solidFill>
                <a:srgbClr val="00B050"/>
              </a:solidFill>
            </a:endParaRPr>
          </a:p>
          <a:p>
            <a:pPr>
              <a:buFont typeface="+mj-lt"/>
              <a:buAutoNum type="arabicPeriod"/>
            </a:pPr>
            <a:r>
              <a:rPr lang="en-US" b="1" dirty="0"/>
              <a:t>Operate:</a:t>
            </a:r>
            <a:r>
              <a:rPr lang="en-US" dirty="0"/>
              <a:t> Manage and maintain the software </a:t>
            </a:r>
            <a:r>
              <a:rPr lang="en-US" dirty="0">
                <a:sym typeface="Wingdings" panose="05000000000000000000" pitchFamily="2" charset="2"/>
              </a:rPr>
              <a:t> </a:t>
            </a:r>
            <a:r>
              <a:rPr lang="en-US" dirty="0">
                <a:solidFill>
                  <a:srgbClr val="00B050"/>
                </a:solidFill>
                <a:sym typeface="Wingdings" panose="05000000000000000000" pitchFamily="2" charset="2"/>
              </a:rPr>
              <a:t>Try a growing number of increasingly complex use-cases </a:t>
            </a:r>
            <a:endParaRPr lang="en-US" dirty="0">
              <a:solidFill>
                <a:srgbClr val="00B050"/>
              </a:solidFill>
            </a:endParaRPr>
          </a:p>
          <a:p>
            <a:pPr>
              <a:buFont typeface="+mj-lt"/>
              <a:buAutoNum type="arabicPeriod"/>
            </a:pPr>
            <a:r>
              <a:rPr lang="en-US" b="1" dirty="0"/>
              <a:t>Monitor:</a:t>
            </a:r>
            <a:r>
              <a:rPr lang="en-US" dirty="0"/>
              <a:t> Track performance and gather feedback </a:t>
            </a:r>
            <a:r>
              <a:rPr lang="en-US" dirty="0">
                <a:sym typeface="Wingdings" panose="05000000000000000000" pitchFamily="2" charset="2"/>
              </a:rPr>
              <a:t> P</a:t>
            </a:r>
            <a:r>
              <a:rPr lang="en-US" dirty="0">
                <a:solidFill>
                  <a:srgbClr val="00B050"/>
                </a:solidFill>
                <a:sym typeface="Wingdings" panose="05000000000000000000" pitchFamily="2" charset="2"/>
              </a:rPr>
              <a:t>ostmortem: criticize and congratulate</a:t>
            </a:r>
            <a:r>
              <a:rPr lang="en-US" dirty="0">
                <a:sym typeface="Wingdings" panose="05000000000000000000" pitchFamily="2" charset="2"/>
              </a:rPr>
              <a:t> </a:t>
            </a:r>
            <a:endParaRPr lang="en-US" dirty="0"/>
          </a:p>
        </p:txBody>
      </p:sp>
    </p:spTree>
    <p:extLst>
      <p:ext uri="{BB962C8B-B14F-4D97-AF65-F5344CB8AC3E}">
        <p14:creationId xmlns:p14="http://schemas.microsoft.com/office/powerpoint/2010/main" val="5530100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750A9E-7C9E-38CC-BBFD-C52D270693F0}"/>
              </a:ext>
            </a:extLst>
          </p:cNvPr>
          <p:cNvSpPr>
            <a:spLocks noGrp="1"/>
          </p:cNvSpPr>
          <p:nvPr>
            <p:ph type="title"/>
          </p:nvPr>
        </p:nvSpPr>
        <p:spPr/>
        <p:txBody>
          <a:bodyPr/>
          <a:lstStyle/>
          <a:p>
            <a:r>
              <a:rPr lang="de-DE" dirty="0"/>
              <a:t>SDV Projects – </a:t>
            </a:r>
            <a:r>
              <a:rPr lang="de-DE" dirty="0">
                <a:solidFill>
                  <a:srgbClr val="00B050"/>
                </a:solidFill>
              </a:rPr>
              <a:t>6 SDV Tools -</a:t>
            </a:r>
            <a:r>
              <a:rPr lang="de-DE" dirty="0">
                <a:solidFill>
                  <a:srgbClr val="00B0F0"/>
                </a:solidFill>
              </a:rPr>
              <a:t> Orchestration </a:t>
            </a:r>
            <a:r>
              <a:rPr lang="de-DE" dirty="0" err="1">
                <a:solidFill>
                  <a:srgbClr val="00B0F0"/>
                </a:solidFill>
              </a:rPr>
              <a:t>Blueprint</a:t>
            </a:r>
            <a:endParaRPr lang="de-DE" dirty="0">
              <a:solidFill>
                <a:srgbClr val="00B0F0"/>
              </a:solidFill>
            </a:endParaRPr>
          </a:p>
        </p:txBody>
      </p:sp>
      <p:sp>
        <p:nvSpPr>
          <p:cNvPr id="3" name="Inhaltsplatzhalter 2">
            <a:extLst>
              <a:ext uri="{FF2B5EF4-FFF2-40B4-BE49-F238E27FC236}">
                <a16:creationId xmlns:a16="http://schemas.microsoft.com/office/drawing/2014/main" id="{17A8C3A1-BC1A-E1BA-5443-CC3DFAB00624}"/>
              </a:ext>
            </a:extLst>
          </p:cNvPr>
          <p:cNvSpPr>
            <a:spLocks noGrp="1"/>
          </p:cNvSpPr>
          <p:nvPr>
            <p:ph idx="1"/>
          </p:nvPr>
        </p:nvSpPr>
        <p:spPr>
          <a:xfrm>
            <a:off x="375786" y="1888436"/>
            <a:ext cx="2592700" cy="4850296"/>
          </a:xfrm>
        </p:spPr>
        <p:txBody>
          <a:bodyPr>
            <a:normAutofit fontScale="70000" lnSpcReduction="20000"/>
          </a:bodyPr>
          <a:lstStyle/>
          <a:p>
            <a:pPr marL="0" indent="0">
              <a:buNone/>
            </a:pPr>
            <a:r>
              <a:rPr lang="en-US" sz="1800" b="1" kern="150" dirty="0">
                <a:effectLst/>
                <a:latin typeface="Liberation Serif"/>
                <a:ea typeface="Noto Serif CJK SC"/>
                <a:cs typeface="Lohit Devanagari"/>
              </a:rPr>
              <a:t>Application Development</a:t>
            </a:r>
            <a:endParaRPr lang="de-DE" sz="1800" b="1" kern="150" dirty="0">
              <a:effectLst/>
              <a:latin typeface="Liberation Serif"/>
              <a:ea typeface="Noto Serif CJK SC"/>
              <a:cs typeface="Lohit Devanagari"/>
            </a:endParaRPr>
          </a:p>
          <a:p>
            <a:pPr>
              <a:buFontTx/>
              <a:buChar char="-"/>
            </a:pPr>
            <a:r>
              <a:rPr lang="en-US" sz="1800" kern="150" dirty="0">
                <a:effectLst/>
                <a:latin typeface="Liberation Serif"/>
                <a:ea typeface="Noto Serif CJK SC"/>
                <a:cs typeface="Lohit Devanagari"/>
              </a:rPr>
              <a:t>Tooling</a:t>
            </a:r>
          </a:p>
          <a:p>
            <a:pPr>
              <a:buFontTx/>
              <a:buChar char="-"/>
            </a:pPr>
            <a:r>
              <a:rPr lang="en-US" sz="1800" kern="150" dirty="0">
                <a:effectLst/>
                <a:latin typeface="Liberation Serif"/>
                <a:ea typeface="Noto Serif CJK SC"/>
                <a:cs typeface="Lohit Devanagari"/>
              </a:rPr>
              <a:t>CI/CD Workflows</a:t>
            </a:r>
            <a:endParaRPr lang="de-DE" sz="1800" kern="150" dirty="0">
              <a:effectLst/>
              <a:latin typeface="Liberation Serif"/>
              <a:ea typeface="Noto Serif CJK SC"/>
              <a:cs typeface="Lohit Devanagari"/>
            </a:endParaRPr>
          </a:p>
          <a:p>
            <a:pPr marL="0" indent="0">
              <a:buNone/>
            </a:pPr>
            <a:r>
              <a:rPr lang="en-US" sz="1800" b="1" kern="150" dirty="0">
                <a:effectLst/>
                <a:latin typeface="Liberation Serif"/>
                <a:ea typeface="Noto Serif CJK SC"/>
                <a:cs typeface="Lohit Devanagari"/>
              </a:rPr>
              <a:t>Orchestration &amp; Management </a:t>
            </a:r>
            <a:endParaRPr lang="de-DE" sz="1800" b="1" kern="150" dirty="0">
              <a:effectLst/>
              <a:latin typeface="Liberation Serif"/>
              <a:ea typeface="Noto Serif CJK SC"/>
              <a:cs typeface="Lohit Devanagari"/>
            </a:endParaRPr>
          </a:p>
          <a:p>
            <a:pPr>
              <a:buFontTx/>
              <a:buChar char="-"/>
            </a:pPr>
            <a:r>
              <a:rPr lang="en-US" sz="1800" kern="150" dirty="0">
                <a:effectLst/>
                <a:latin typeface="Liberation Serif"/>
                <a:ea typeface="Noto Serif CJK SC"/>
                <a:cs typeface="Lohit Devanagari"/>
              </a:rPr>
              <a:t>Communication Middleware</a:t>
            </a:r>
          </a:p>
          <a:p>
            <a:pPr>
              <a:buFontTx/>
              <a:buChar char="-"/>
            </a:pPr>
            <a:r>
              <a:rPr lang="en-US" sz="1800" kern="150" dirty="0">
                <a:effectLst/>
                <a:latin typeface="Liberation Serif"/>
                <a:ea typeface="Noto Serif CJK SC"/>
                <a:cs typeface="Lohit Devanagari"/>
              </a:rPr>
              <a:t>Digital Twin</a:t>
            </a:r>
          </a:p>
          <a:p>
            <a:pPr>
              <a:buFontTx/>
              <a:buChar char="-"/>
            </a:pPr>
            <a:r>
              <a:rPr lang="en-US" sz="1800" kern="150" dirty="0">
                <a:effectLst/>
                <a:latin typeface="Liberation Serif"/>
                <a:ea typeface="Noto Serif CJK SC"/>
                <a:cs typeface="Lohit Devanagari"/>
              </a:rPr>
              <a:t>Vehicle Data Abstraction</a:t>
            </a:r>
          </a:p>
          <a:p>
            <a:pPr>
              <a:buFontTx/>
              <a:buChar char="-"/>
            </a:pPr>
            <a:r>
              <a:rPr lang="en-US" sz="1800" kern="150" dirty="0">
                <a:effectLst/>
                <a:latin typeface="Liberation Serif"/>
                <a:ea typeface="Noto Serif CJK SC"/>
                <a:cs typeface="Lohit Devanagari"/>
              </a:rPr>
              <a:t>Messaging</a:t>
            </a:r>
            <a:endParaRPr lang="de-DE" sz="1800" kern="150" dirty="0">
              <a:effectLst/>
              <a:latin typeface="Liberation Serif"/>
              <a:ea typeface="Noto Serif CJK SC"/>
              <a:cs typeface="Lohit Devanagari"/>
            </a:endParaRPr>
          </a:p>
          <a:p>
            <a:pPr marL="0" indent="0">
              <a:buNone/>
            </a:pPr>
            <a:r>
              <a:rPr lang="en-US" sz="1800" b="1" kern="150" dirty="0">
                <a:effectLst/>
                <a:latin typeface="Liberation Serif"/>
                <a:ea typeface="Noto Serif CJK SC"/>
                <a:cs typeface="Lohit Devanagari"/>
              </a:rPr>
              <a:t>Runtime</a:t>
            </a:r>
            <a:endParaRPr lang="de-DE" sz="1800" b="1" kern="150" dirty="0">
              <a:effectLst/>
              <a:latin typeface="Liberation Serif"/>
              <a:ea typeface="Noto Serif CJK SC"/>
              <a:cs typeface="Lohit Devanagari"/>
            </a:endParaRPr>
          </a:p>
          <a:p>
            <a:pPr>
              <a:buFontTx/>
              <a:buChar char="-"/>
            </a:pPr>
            <a:r>
              <a:rPr lang="en-US" sz="1800" kern="150" dirty="0">
                <a:effectLst/>
                <a:latin typeface="Liberation Serif"/>
                <a:ea typeface="Noto Serif CJK SC"/>
                <a:cs typeface="Lohit Devanagari"/>
              </a:rPr>
              <a:t>Operating Systems</a:t>
            </a:r>
          </a:p>
          <a:p>
            <a:pPr>
              <a:buFontTx/>
              <a:buChar char="-"/>
            </a:pPr>
            <a:r>
              <a:rPr lang="en-US" sz="1800" kern="150" dirty="0">
                <a:effectLst/>
                <a:latin typeface="Liberation Serif"/>
                <a:ea typeface="Noto Serif CJK SC"/>
                <a:cs typeface="Lohit Devanagari"/>
              </a:rPr>
              <a:t>Hypervisor</a:t>
            </a:r>
          </a:p>
          <a:p>
            <a:pPr>
              <a:buFontTx/>
              <a:buChar char="-"/>
            </a:pPr>
            <a:r>
              <a:rPr lang="en-US" sz="1800" kern="150" dirty="0">
                <a:effectLst/>
                <a:latin typeface="Liberation Serif"/>
                <a:ea typeface="Noto Serif CJK SC"/>
                <a:cs typeface="Lohit Devanagari"/>
              </a:rPr>
              <a:t>Container Runtimes</a:t>
            </a:r>
            <a:endParaRPr lang="de-DE" sz="1800" kern="150" dirty="0">
              <a:effectLst/>
              <a:latin typeface="Liberation Serif"/>
              <a:ea typeface="Noto Serif CJK SC"/>
              <a:cs typeface="Lohit Devanagari"/>
            </a:endParaRPr>
          </a:p>
          <a:p>
            <a:pPr marL="0" indent="0">
              <a:buNone/>
            </a:pPr>
            <a:r>
              <a:rPr lang="en-US" sz="1800" kern="150" dirty="0">
                <a:effectLst/>
                <a:latin typeface="Liberation Serif"/>
                <a:ea typeface="Noto Serif CJK SC"/>
                <a:cs typeface="Lohit Devanagari"/>
              </a:rPr>
              <a:t> </a:t>
            </a:r>
            <a:endParaRPr lang="de-DE" sz="1800" kern="150" dirty="0">
              <a:effectLst/>
              <a:latin typeface="Liberation Serif"/>
              <a:ea typeface="Noto Serif CJK SC"/>
              <a:cs typeface="Lohit Devanagari"/>
            </a:endParaRPr>
          </a:p>
          <a:p>
            <a:pPr marL="0" indent="0">
              <a:buNone/>
            </a:pPr>
            <a:r>
              <a:rPr lang="en-US" sz="1800" u="sng" kern="150" dirty="0">
                <a:effectLst/>
                <a:latin typeface="Liberation Serif"/>
                <a:ea typeface="Noto Serif CJK SC"/>
                <a:cs typeface="Lohit Devanagari"/>
              </a:rPr>
              <a:t>2 example Applications:</a:t>
            </a:r>
            <a:endParaRPr lang="en-US" u="sng" kern="150" dirty="0">
              <a:latin typeface="Liberation Serif"/>
              <a:ea typeface="Noto Serif CJK SC"/>
              <a:cs typeface="Lohit Devanagari"/>
            </a:endParaRPr>
          </a:p>
          <a:p>
            <a:pPr marL="0" indent="0">
              <a:buNone/>
            </a:pPr>
            <a:r>
              <a:rPr lang="en-US" kern="150" dirty="0">
                <a:latin typeface="Liberation Serif"/>
                <a:ea typeface="Noto Serif CJK SC"/>
                <a:cs typeface="Lohit Devanagari"/>
              </a:rPr>
              <a:t>- </a:t>
            </a:r>
            <a:r>
              <a:rPr lang="en-US" sz="1800" kern="150" dirty="0">
                <a:effectLst/>
                <a:latin typeface="Liberation Serif"/>
                <a:ea typeface="Noto Serif CJK SC"/>
                <a:cs typeface="Lohit Devanagari"/>
              </a:rPr>
              <a:t>Driving Assistance &amp; Lighting</a:t>
            </a:r>
            <a:endParaRPr lang="de-DE" sz="1800" kern="150" dirty="0">
              <a:effectLst/>
              <a:latin typeface="Liberation Serif"/>
              <a:ea typeface="Noto Serif CJK SC"/>
              <a:cs typeface="Lohit Devanagari"/>
            </a:endParaRPr>
          </a:p>
          <a:p>
            <a:pPr marL="0" indent="0">
              <a:buNone/>
            </a:pPr>
            <a:r>
              <a:rPr lang="en-US" sz="1800" u="sng" kern="150" dirty="0">
                <a:effectLst/>
                <a:latin typeface="Liberation Serif"/>
                <a:ea typeface="Noto Serif CJK SC"/>
                <a:cs typeface="Lohit Devanagari"/>
              </a:rPr>
              <a:t>2 Platforms / Distributions:</a:t>
            </a:r>
          </a:p>
          <a:p>
            <a:pPr marL="0" indent="0">
              <a:buNone/>
            </a:pPr>
            <a:r>
              <a:rPr lang="en-US" sz="1800" kern="150" dirty="0">
                <a:effectLst/>
                <a:latin typeface="Liberation Serif"/>
                <a:ea typeface="Noto Serif CJK SC"/>
                <a:cs typeface="Lohit Devanagari"/>
              </a:rPr>
              <a:t>- QM Domain &amp; Safety Domain</a:t>
            </a:r>
            <a:endParaRPr lang="de-DE" dirty="0"/>
          </a:p>
        </p:txBody>
      </p:sp>
      <p:pic>
        <p:nvPicPr>
          <p:cNvPr id="4" name="Grafik 3">
            <a:extLst>
              <a:ext uri="{FF2B5EF4-FFF2-40B4-BE49-F238E27FC236}">
                <a16:creationId xmlns:a16="http://schemas.microsoft.com/office/drawing/2014/main" id="{6E1A21F3-5804-E80B-F1F5-1E3BA83E7E74}"/>
              </a:ext>
            </a:extLst>
          </p:cNvPr>
          <p:cNvPicPr>
            <a:picLocks noChangeAspect="1"/>
          </p:cNvPicPr>
          <p:nvPr/>
        </p:nvPicPr>
        <p:blipFill>
          <a:blip r:embed="rId2"/>
          <a:stretch>
            <a:fillRect/>
          </a:stretch>
        </p:blipFill>
        <p:spPr>
          <a:xfrm>
            <a:off x="3081130" y="1956960"/>
            <a:ext cx="8660297" cy="4700246"/>
          </a:xfrm>
          <a:prstGeom prst="rect">
            <a:avLst/>
          </a:prstGeom>
        </p:spPr>
      </p:pic>
    </p:spTree>
    <p:extLst>
      <p:ext uri="{BB962C8B-B14F-4D97-AF65-F5344CB8AC3E}">
        <p14:creationId xmlns:p14="http://schemas.microsoft.com/office/powerpoint/2010/main" val="1127547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8350EDE-0461-6368-8B6F-70F5F8D7EF48}"/>
              </a:ext>
            </a:extLst>
          </p:cNvPr>
          <p:cNvSpPr>
            <a:spLocks noGrp="1"/>
          </p:cNvSpPr>
          <p:nvPr>
            <p:ph type="title"/>
          </p:nvPr>
        </p:nvSpPr>
        <p:spPr/>
        <p:txBody>
          <a:bodyPr/>
          <a:lstStyle/>
          <a:p>
            <a:r>
              <a:rPr lang="de-DE" dirty="0"/>
              <a:t>Content</a:t>
            </a:r>
          </a:p>
        </p:txBody>
      </p:sp>
      <p:sp>
        <p:nvSpPr>
          <p:cNvPr id="3" name="Inhaltsplatzhalter 2">
            <a:extLst>
              <a:ext uri="{FF2B5EF4-FFF2-40B4-BE49-F238E27FC236}">
                <a16:creationId xmlns:a16="http://schemas.microsoft.com/office/drawing/2014/main" id="{4A7048B6-C435-E27B-69F9-105DC21A8207}"/>
              </a:ext>
            </a:extLst>
          </p:cNvPr>
          <p:cNvSpPr>
            <a:spLocks noGrp="1"/>
          </p:cNvSpPr>
          <p:nvPr>
            <p:ph idx="1"/>
          </p:nvPr>
        </p:nvSpPr>
        <p:spPr/>
        <p:txBody>
          <a:bodyPr>
            <a:normAutofit/>
          </a:bodyPr>
          <a:lstStyle/>
          <a:p>
            <a:r>
              <a:rPr lang="en-GB" dirty="0"/>
              <a:t>Our Challenge </a:t>
            </a:r>
            <a:r>
              <a:rPr lang="en-GB" dirty="0">
                <a:solidFill>
                  <a:srgbClr val="00B050"/>
                </a:solidFill>
              </a:rPr>
              <a:t>Amadeus</a:t>
            </a:r>
            <a:endParaRPr lang="en-GB" dirty="0"/>
          </a:p>
          <a:p>
            <a:r>
              <a:rPr lang="en-GB" dirty="0"/>
              <a:t>Our Team</a:t>
            </a:r>
          </a:p>
          <a:p>
            <a:r>
              <a:rPr lang="en-GB" dirty="0"/>
              <a:t>Our Journey</a:t>
            </a:r>
          </a:p>
          <a:p>
            <a:r>
              <a:rPr lang="en-GB" dirty="0"/>
              <a:t>Our Solution</a:t>
            </a:r>
          </a:p>
          <a:p>
            <a:r>
              <a:rPr lang="en-GB" dirty="0"/>
              <a:t>Our Code</a:t>
            </a:r>
          </a:p>
          <a:p>
            <a:r>
              <a:rPr lang="en-GB" dirty="0"/>
              <a:t>Our Demo</a:t>
            </a:r>
          </a:p>
          <a:p>
            <a:r>
              <a:rPr lang="en-GB" dirty="0"/>
              <a:t>Our Outlook</a:t>
            </a:r>
            <a:endParaRPr lang="de-DE" dirty="0"/>
          </a:p>
        </p:txBody>
      </p:sp>
      <p:pic>
        <p:nvPicPr>
          <p:cNvPr id="4" name="Grafik 3">
            <a:extLst>
              <a:ext uri="{FF2B5EF4-FFF2-40B4-BE49-F238E27FC236}">
                <a16:creationId xmlns:a16="http://schemas.microsoft.com/office/drawing/2014/main" id="{3DCA68B8-F990-8346-CD65-E9F77D77F332}"/>
              </a:ext>
            </a:extLst>
          </p:cNvPr>
          <p:cNvPicPr>
            <a:picLocks noChangeAspect="1"/>
          </p:cNvPicPr>
          <p:nvPr/>
        </p:nvPicPr>
        <p:blipFill>
          <a:blip r:embed="rId2"/>
          <a:stretch>
            <a:fillRect/>
          </a:stretch>
        </p:blipFill>
        <p:spPr>
          <a:xfrm>
            <a:off x="10651427" y="702156"/>
            <a:ext cx="1013800" cy="1013800"/>
          </a:xfrm>
          <a:prstGeom prst="rect">
            <a:avLst/>
          </a:prstGeom>
        </p:spPr>
      </p:pic>
    </p:spTree>
    <p:extLst>
      <p:ext uri="{BB962C8B-B14F-4D97-AF65-F5344CB8AC3E}">
        <p14:creationId xmlns:p14="http://schemas.microsoft.com/office/powerpoint/2010/main" val="30045258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750A9E-7C9E-38CC-BBFD-C52D270693F0}"/>
              </a:ext>
            </a:extLst>
          </p:cNvPr>
          <p:cNvSpPr>
            <a:spLocks noGrp="1"/>
          </p:cNvSpPr>
          <p:nvPr>
            <p:ph type="title"/>
          </p:nvPr>
        </p:nvSpPr>
        <p:spPr/>
        <p:txBody>
          <a:bodyPr/>
          <a:lstStyle/>
          <a:p>
            <a:r>
              <a:rPr lang="de-DE" dirty="0"/>
              <a:t>SDV-Software-Packages – </a:t>
            </a:r>
            <a:r>
              <a:rPr lang="de-DE" dirty="0" err="1">
                <a:solidFill>
                  <a:srgbClr val="00B050"/>
                </a:solidFill>
              </a:rPr>
              <a:t>Ankaios</a:t>
            </a:r>
            <a:r>
              <a:rPr lang="de-DE" dirty="0">
                <a:solidFill>
                  <a:srgbClr val="00B050"/>
                </a:solidFill>
              </a:rPr>
              <a:t> - </a:t>
            </a:r>
            <a:r>
              <a:rPr lang="de-DE" dirty="0" err="1">
                <a:solidFill>
                  <a:srgbClr val="00B0F0"/>
                </a:solidFill>
              </a:rPr>
              <a:t>Blueprint</a:t>
            </a:r>
            <a:endParaRPr lang="de-DE" dirty="0">
              <a:solidFill>
                <a:srgbClr val="00B0F0"/>
              </a:solidFill>
            </a:endParaRPr>
          </a:p>
        </p:txBody>
      </p:sp>
      <p:sp>
        <p:nvSpPr>
          <p:cNvPr id="3" name="Inhaltsplatzhalter 2">
            <a:extLst>
              <a:ext uri="{FF2B5EF4-FFF2-40B4-BE49-F238E27FC236}">
                <a16:creationId xmlns:a16="http://schemas.microsoft.com/office/drawing/2014/main" id="{17A8C3A1-BC1A-E1BA-5443-CC3DFAB00624}"/>
              </a:ext>
            </a:extLst>
          </p:cNvPr>
          <p:cNvSpPr>
            <a:spLocks noGrp="1"/>
          </p:cNvSpPr>
          <p:nvPr>
            <p:ph idx="1"/>
          </p:nvPr>
        </p:nvSpPr>
        <p:spPr>
          <a:xfrm>
            <a:off x="7433314" y="3963625"/>
            <a:ext cx="4473998" cy="2092617"/>
          </a:xfrm>
        </p:spPr>
        <p:txBody>
          <a:bodyPr/>
          <a:lstStyle/>
          <a:p>
            <a:pPr marL="0" indent="0">
              <a:buNone/>
            </a:pPr>
            <a:r>
              <a:rPr lang="de-DE" dirty="0"/>
              <a:t>Notes &amp; Comments</a:t>
            </a:r>
          </a:p>
        </p:txBody>
      </p:sp>
      <p:pic>
        <p:nvPicPr>
          <p:cNvPr id="6" name="Grafik 5">
            <a:extLst>
              <a:ext uri="{FF2B5EF4-FFF2-40B4-BE49-F238E27FC236}">
                <a16:creationId xmlns:a16="http://schemas.microsoft.com/office/drawing/2014/main" id="{6F290DBE-7C6B-C7C8-4CF7-BB24D7E8750E}"/>
              </a:ext>
            </a:extLst>
          </p:cNvPr>
          <p:cNvPicPr>
            <a:picLocks noChangeAspect="1"/>
          </p:cNvPicPr>
          <p:nvPr/>
        </p:nvPicPr>
        <p:blipFill>
          <a:blip r:embed="rId2"/>
          <a:stretch>
            <a:fillRect/>
          </a:stretch>
        </p:blipFill>
        <p:spPr>
          <a:xfrm>
            <a:off x="497077" y="2199861"/>
            <a:ext cx="6771740" cy="3751680"/>
          </a:xfrm>
          <a:prstGeom prst="rect">
            <a:avLst/>
          </a:prstGeom>
        </p:spPr>
      </p:pic>
      <p:pic>
        <p:nvPicPr>
          <p:cNvPr id="8" name="Grafik 7">
            <a:extLst>
              <a:ext uri="{FF2B5EF4-FFF2-40B4-BE49-F238E27FC236}">
                <a16:creationId xmlns:a16="http://schemas.microsoft.com/office/drawing/2014/main" id="{D8B5BF32-E120-AA99-C14E-ED64EF70DB2A}"/>
              </a:ext>
            </a:extLst>
          </p:cNvPr>
          <p:cNvPicPr>
            <a:picLocks noChangeAspect="1"/>
          </p:cNvPicPr>
          <p:nvPr/>
        </p:nvPicPr>
        <p:blipFill>
          <a:blip r:embed="rId3"/>
          <a:stretch>
            <a:fillRect/>
          </a:stretch>
        </p:blipFill>
        <p:spPr>
          <a:xfrm>
            <a:off x="7433314" y="2199861"/>
            <a:ext cx="4473998" cy="1665910"/>
          </a:xfrm>
          <a:prstGeom prst="rect">
            <a:avLst/>
          </a:prstGeom>
        </p:spPr>
      </p:pic>
    </p:spTree>
    <p:extLst>
      <p:ext uri="{BB962C8B-B14F-4D97-AF65-F5344CB8AC3E}">
        <p14:creationId xmlns:p14="http://schemas.microsoft.com/office/powerpoint/2010/main" val="6274015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750A9E-7C9E-38CC-BBFD-C52D270693F0}"/>
              </a:ext>
            </a:extLst>
          </p:cNvPr>
          <p:cNvSpPr>
            <a:spLocks noGrp="1"/>
          </p:cNvSpPr>
          <p:nvPr>
            <p:ph type="title"/>
          </p:nvPr>
        </p:nvSpPr>
        <p:spPr/>
        <p:txBody>
          <a:bodyPr/>
          <a:lstStyle/>
          <a:p>
            <a:r>
              <a:rPr lang="de-DE" dirty="0" err="1"/>
              <a:t>Brainstorm</a:t>
            </a:r>
            <a:r>
              <a:rPr lang="de-DE" dirty="0"/>
              <a:t> #1 </a:t>
            </a:r>
          </a:p>
        </p:txBody>
      </p:sp>
      <p:pic>
        <p:nvPicPr>
          <p:cNvPr id="4" name="Inhaltsplatzhalter 3">
            <a:extLst>
              <a:ext uri="{FF2B5EF4-FFF2-40B4-BE49-F238E27FC236}">
                <a16:creationId xmlns:a16="http://schemas.microsoft.com/office/drawing/2014/main" id="{D54D417B-AC4D-5676-2259-F3197DB1D870}"/>
              </a:ext>
            </a:extLst>
          </p:cNvPr>
          <p:cNvPicPr>
            <a:picLocks noGrp="1" noChangeAspect="1"/>
          </p:cNvPicPr>
          <p:nvPr>
            <p:ph idx="1"/>
          </p:nvPr>
        </p:nvPicPr>
        <p:blipFill>
          <a:blip r:embed="rId2"/>
          <a:stretch>
            <a:fillRect/>
          </a:stretch>
        </p:blipFill>
        <p:spPr>
          <a:xfrm>
            <a:off x="5456308" y="1942684"/>
            <a:ext cx="6277389" cy="4749663"/>
          </a:xfrm>
          <a:prstGeom prst="rect">
            <a:avLst/>
          </a:prstGeom>
        </p:spPr>
      </p:pic>
      <p:sp>
        <p:nvSpPr>
          <p:cNvPr id="5" name="Inhaltsplatzhalter 2">
            <a:extLst>
              <a:ext uri="{FF2B5EF4-FFF2-40B4-BE49-F238E27FC236}">
                <a16:creationId xmlns:a16="http://schemas.microsoft.com/office/drawing/2014/main" id="{1939A9EE-C15B-D52A-CB65-302BA0785EE1}"/>
              </a:ext>
            </a:extLst>
          </p:cNvPr>
          <p:cNvSpPr txBox="1">
            <a:spLocks/>
          </p:cNvSpPr>
          <p:nvPr/>
        </p:nvSpPr>
        <p:spPr>
          <a:xfrm>
            <a:off x="458303" y="2064810"/>
            <a:ext cx="3451859" cy="4505410"/>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dirty="0"/>
              <a:t>How many components do we need for the “SIMPLEST USE CASE”?</a:t>
            </a:r>
          </a:p>
          <a:p>
            <a:pPr marL="0" indent="0">
              <a:buNone/>
            </a:pPr>
            <a:r>
              <a:rPr lang="en-US" dirty="0"/>
              <a:t>Where should the orchestrator run?</a:t>
            </a:r>
          </a:p>
          <a:p>
            <a:pPr marL="0" indent="0">
              <a:buNone/>
            </a:pPr>
            <a:r>
              <a:rPr lang="en-US" dirty="0"/>
              <a:t>Should the driver be an orchestrator too?</a:t>
            </a:r>
          </a:p>
          <a:p>
            <a:pPr marL="0" indent="0">
              <a:buNone/>
            </a:pPr>
            <a:r>
              <a:rPr lang="en-US" dirty="0"/>
              <a:t>Should the car stand still or drive?</a:t>
            </a:r>
          </a:p>
        </p:txBody>
      </p:sp>
    </p:spTree>
    <p:extLst>
      <p:ext uri="{BB962C8B-B14F-4D97-AF65-F5344CB8AC3E}">
        <p14:creationId xmlns:p14="http://schemas.microsoft.com/office/powerpoint/2010/main" val="32695918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750A9E-7C9E-38CC-BBFD-C52D270693F0}"/>
              </a:ext>
            </a:extLst>
          </p:cNvPr>
          <p:cNvSpPr>
            <a:spLocks noGrp="1"/>
          </p:cNvSpPr>
          <p:nvPr>
            <p:ph type="title"/>
          </p:nvPr>
        </p:nvSpPr>
        <p:spPr/>
        <p:txBody>
          <a:bodyPr/>
          <a:lstStyle/>
          <a:p>
            <a:r>
              <a:rPr lang="de-DE" dirty="0" err="1"/>
              <a:t>Brainstorm</a:t>
            </a:r>
            <a:r>
              <a:rPr lang="de-DE" dirty="0"/>
              <a:t> #2 </a:t>
            </a:r>
          </a:p>
        </p:txBody>
      </p:sp>
      <p:pic>
        <p:nvPicPr>
          <p:cNvPr id="4" name="Grafik 3">
            <a:extLst>
              <a:ext uri="{FF2B5EF4-FFF2-40B4-BE49-F238E27FC236}">
                <a16:creationId xmlns:a16="http://schemas.microsoft.com/office/drawing/2014/main" id="{B3D28D39-D2DB-467C-BA1E-9588DE79E1E4}"/>
              </a:ext>
            </a:extLst>
          </p:cNvPr>
          <p:cNvPicPr>
            <a:picLocks noChangeAspect="1"/>
          </p:cNvPicPr>
          <p:nvPr/>
        </p:nvPicPr>
        <p:blipFill>
          <a:blip r:embed="rId2"/>
          <a:stretch>
            <a:fillRect/>
          </a:stretch>
        </p:blipFill>
        <p:spPr>
          <a:xfrm>
            <a:off x="4850296" y="3910305"/>
            <a:ext cx="7240060" cy="2722408"/>
          </a:xfrm>
          <a:prstGeom prst="rect">
            <a:avLst/>
          </a:prstGeom>
        </p:spPr>
      </p:pic>
      <p:sp>
        <p:nvSpPr>
          <p:cNvPr id="5" name="Inhaltsplatzhalter 2">
            <a:extLst>
              <a:ext uri="{FF2B5EF4-FFF2-40B4-BE49-F238E27FC236}">
                <a16:creationId xmlns:a16="http://schemas.microsoft.com/office/drawing/2014/main" id="{628D6BAD-5C8B-011E-3A9F-9A248772C391}"/>
              </a:ext>
            </a:extLst>
          </p:cNvPr>
          <p:cNvSpPr txBox="1">
            <a:spLocks/>
          </p:cNvSpPr>
          <p:nvPr/>
        </p:nvSpPr>
        <p:spPr>
          <a:xfrm>
            <a:off x="458303" y="2064810"/>
            <a:ext cx="3451859" cy="4505410"/>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dirty="0"/>
              <a:t>What functionality can be orchestrated?</a:t>
            </a:r>
          </a:p>
          <a:p>
            <a:pPr marL="0" indent="0">
              <a:buNone/>
            </a:pPr>
            <a:r>
              <a:rPr lang="en-US" dirty="0"/>
              <a:t>The OS?</a:t>
            </a:r>
          </a:p>
          <a:p>
            <a:pPr marL="0" indent="0">
              <a:buNone/>
            </a:pPr>
            <a:r>
              <a:rPr lang="en-US" dirty="0"/>
              <a:t>The comms network (CAN, etc.?)</a:t>
            </a:r>
          </a:p>
          <a:p>
            <a:pPr marL="0" indent="0">
              <a:buNone/>
            </a:pPr>
            <a:r>
              <a:rPr lang="en-US" dirty="0"/>
              <a:t>How many “orchestration commands” should we implement?</a:t>
            </a:r>
          </a:p>
          <a:p>
            <a:pPr marL="0" indent="0">
              <a:buNone/>
            </a:pPr>
            <a:r>
              <a:rPr lang="en-US" dirty="0"/>
              <a:t>Do we check the dependencies?</a:t>
            </a:r>
          </a:p>
          <a:p>
            <a:pPr marL="0" indent="0">
              <a:buNone/>
            </a:pPr>
            <a:r>
              <a:rPr lang="en-US" dirty="0"/>
              <a:t>Do we check the “buildability” of the configuration.</a:t>
            </a:r>
          </a:p>
          <a:p>
            <a:pPr marL="0" indent="0">
              <a:buNone/>
            </a:pPr>
            <a:r>
              <a:rPr lang="en-US" dirty="0"/>
              <a:t>Do we consider the architecture of the whole system, in-vehicle, edge and cloud?</a:t>
            </a:r>
          </a:p>
        </p:txBody>
      </p:sp>
    </p:spTree>
    <p:extLst>
      <p:ext uri="{BB962C8B-B14F-4D97-AF65-F5344CB8AC3E}">
        <p14:creationId xmlns:p14="http://schemas.microsoft.com/office/powerpoint/2010/main" val="4565777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750A9E-7C9E-38CC-BBFD-C52D270693F0}"/>
              </a:ext>
            </a:extLst>
          </p:cNvPr>
          <p:cNvSpPr>
            <a:spLocks noGrp="1"/>
          </p:cNvSpPr>
          <p:nvPr>
            <p:ph type="title"/>
          </p:nvPr>
        </p:nvSpPr>
        <p:spPr/>
        <p:txBody>
          <a:bodyPr/>
          <a:lstStyle/>
          <a:p>
            <a:r>
              <a:rPr lang="de-DE" dirty="0" err="1"/>
              <a:t>Brainstorm</a:t>
            </a:r>
            <a:r>
              <a:rPr lang="de-DE" dirty="0"/>
              <a:t> #3</a:t>
            </a:r>
          </a:p>
        </p:txBody>
      </p:sp>
      <p:pic>
        <p:nvPicPr>
          <p:cNvPr id="2050" name="570E4822-77E7-4492-8B2F-31D981B07CB0" descr="IMG_0384.jpg">
            <a:extLst>
              <a:ext uri="{FF2B5EF4-FFF2-40B4-BE49-F238E27FC236}">
                <a16:creationId xmlns:a16="http://schemas.microsoft.com/office/drawing/2014/main" id="{10A1E7E3-9B3C-9871-89E1-D994DC86AD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6313" y="2675788"/>
            <a:ext cx="7061960" cy="4041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Inhaltsplatzhalter 2">
            <a:extLst>
              <a:ext uri="{FF2B5EF4-FFF2-40B4-BE49-F238E27FC236}">
                <a16:creationId xmlns:a16="http://schemas.microsoft.com/office/drawing/2014/main" id="{94A50090-2B53-1FF0-AB79-63FBC0524180}"/>
              </a:ext>
            </a:extLst>
          </p:cNvPr>
          <p:cNvSpPr txBox="1">
            <a:spLocks/>
          </p:cNvSpPr>
          <p:nvPr/>
        </p:nvSpPr>
        <p:spPr>
          <a:xfrm>
            <a:off x="458303" y="2064810"/>
            <a:ext cx="3451859" cy="4505410"/>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dirty="0"/>
              <a:t>Mapping the SDV-Software Packages onto the “target”.</a:t>
            </a:r>
          </a:p>
          <a:p>
            <a:pPr marL="0" indent="0">
              <a:buNone/>
            </a:pPr>
            <a:endParaRPr lang="en-US" dirty="0"/>
          </a:p>
          <a:p>
            <a:pPr marL="0" indent="0">
              <a:buNone/>
            </a:pPr>
            <a:r>
              <a:rPr lang="en-US" dirty="0"/>
              <a:t>Do we need a simulation?</a:t>
            </a:r>
          </a:p>
          <a:p>
            <a:pPr marL="0" indent="0">
              <a:buNone/>
            </a:pPr>
            <a:r>
              <a:rPr lang="en-US" dirty="0"/>
              <a:t>Do we implement test-based development?</a:t>
            </a:r>
          </a:p>
          <a:p>
            <a:pPr marL="0" indent="0">
              <a:buNone/>
            </a:pPr>
            <a:r>
              <a:rPr lang="en-US" dirty="0"/>
              <a:t>Do we implement a microservice architecture in the demonstrator?</a:t>
            </a:r>
          </a:p>
          <a:p>
            <a:pPr marL="0" indent="0">
              <a:buNone/>
            </a:pPr>
            <a:endParaRPr lang="en-US" dirty="0"/>
          </a:p>
        </p:txBody>
      </p:sp>
    </p:spTree>
    <p:extLst>
      <p:ext uri="{BB962C8B-B14F-4D97-AF65-F5344CB8AC3E}">
        <p14:creationId xmlns:p14="http://schemas.microsoft.com/office/powerpoint/2010/main" val="25202639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750A9E-7C9E-38CC-BBFD-C52D270693F0}"/>
              </a:ext>
            </a:extLst>
          </p:cNvPr>
          <p:cNvSpPr>
            <a:spLocks noGrp="1"/>
          </p:cNvSpPr>
          <p:nvPr>
            <p:ph type="title"/>
          </p:nvPr>
        </p:nvSpPr>
        <p:spPr/>
        <p:txBody>
          <a:bodyPr/>
          <a:lstStyle/>
          <a:p>
            <a:r>
              <a:rPr lang="de-DE" dirty="0" err="1"/>
              <a:t>Brainstorm</a:t>
            </a:r>
            <a:r>
              <a:rPr lang="de-DE" dirty="0"/>
              <a:t> #4</a:t>
            </a:r>
          </a:p>
        </p:txBody>
      </p:sp>
      <p:pic>
        <p:nvPicPr>
          <p:cNvPr id="4" name="Grafik 3">
            <a:extLst>
              <a:ext uri="{FF2B5EF4-FFF2-40B4-BE49-F238E27FC236}">
                <a16:creationId xmlns:a16="http://schemas.microsoft.com/office/drawing/2014/main" id="{7C71317E-64DE-F0DB-1B69-22B78662A6BB}"/>
              </a:ext>
            </a:extLst>
          </p:cNvPr>
          <p:cNvPicPr>
            <a:picLocks noChangeAspect="1"/>
          </p:cNvPicPr>
          <p:nvPr/>
        </p:nvPicPr>
        <p:blipFill>
          <a:blip r:embed="rId2"/>
          <a:stretch>
            <a:fillRect/>
          </a:stretch>
        </p:blipFill>
        <p:spPr>
          <a:xfrm>
            <a:off x="5682458" y="2180496"/>
            <a:ext cx="6104762" cy="4390476"/>
          </a:xfrm>
          <a:prstGeom prst="rect">
            <a:avLst/>
          </a:prstGeom>
        </p:spPr>
      </p:pic>
      <p:sp>
        <p:nvSpPr>
          <p:cNvPr id="5" name="Inhaltsplatzhalter 2">
            <a:extLst>
              <a:ext uri="{FF2B5EF4-FFF2-40B4-BE49-F238E27FC236}">
                <a16:creationId xmlns:a16="http://schemas.microsoft.com/office/drawing/2014/main" id="{7DBCADF1-B0DC-A050-8AF4-2257693DD349}"/>
              </a:ext>
            </a:extLst>
          </p:cNvPr>
          <p:cNvSpPr txBox="1">
            <a:spLocks/>
          </p:cNvSpPr>
          <p:nvPr/>
        </p:nvSpPr>
        <p:spPr>
          <a:xfrm>
            <a:off x="458303" y="2064810"/>
            <a:ext cx="3451859" cy="4505410"/>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dirty="0"/>
              <a:t>What is our starting point?</a:t>
            </a:r>
          </a:p>
          <a:p>
            <a:pPr marL="0" indent="0">
              <a:buNone/>
            </a:pPr>
            <a:r>
              <a:rPr lang="en-US" dirty="0"/>
              <a:t>What is the MVP?</a:t>
            </a:r>
          </a:p>
          <a:p>
            <a:pPr marL="0" indent="0">
              <a:buNone/>
            </a:pPr>
            <a:r>
              <a:rPr lang="en-US" dirty="0"/>
              <a:t>What are the required components of the system in order to serve as a viable solution?</a:t>
            </a:r>
          </a:p>
          <a:p>
            <a:pPr marL="0" indent="0">
              <a:buNone/>
            </a:pPr>
            <a:r>
              <a:rPr lang="en-US" dirty="0"/>
              <a:t>We will start from that MVP and improve step by step.</a:t>
            </a:r>
          </a:p>
        </p:txBody>
      </p:sp>
    </p:spTree>
    <p:extLst>
      <p:ext uri="{BB962C8B-B14F-4D97-AF65-F5344CB8AC3E}">
        <p14:creationId xmlns:p14="http://schemas.microsoft.com/office/powerpoint/2010/main" val="30495761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hteck 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 name="Rechteck 1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4" name="Gruppieren 1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hteck 1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hteck 1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hteck 1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el 1">
            <a:extLst>
              <a:ext uri="{FF2B5EF4-FFF2-40B4-BE49-F238E27FC236}">
                <a16:creationId xmlns:a16="http://schemas.microsoft.com/office/drawing/2014/main" id="{0F87E73C-2B1A-4602-BFBE-CFE1E55D9B38}"/>
              </a:ext>
            </a:extLst>
          </p:cNvPr>
          <p:cNvSpPr>
            <a:spLocks noGrp="1"/>
          </p:cNvSpPr>
          <p:nvPr>
            <p:ph type="ctrTitle"/>
          </p:nvPr>
        </p:nvSpPr>
        <p:spPr>
          <a:xfrm>
            <a:off x="8296275" y="1419226"/>
            <a:ext cx="3081576" cy="1746762"/>
          </a:xfrm>
        </p:spPr>
        <p:txBody>
          <a:bodyPr rtlCol="0">
            <a:normAutofit/>
          </a:bodyPr>
          <a:lstStyle/>
          <a:p>
            <a:pPr algn="ctr" rtl="0"/>
            <a:r>
              <a:rPr lang="en-US" dirty="0">
                <a:solidFill>
                  <a:srgbClr val="FFFFFF"/>
                </a:solidFill>
              </a:rPr>
              <a:t>Thank You</a:t>
            </a:r>
          </a:p>
        </p:txBody>
      </p:sp>
      <p:sp>
        <p:nvSpPr>
          <p:cNvPr id="3" name="Untertitel 2">
            <a:extLst>
              <a:ext uri="{FF2B5EF4-FFF2-40B4-BE49-F238E27FC236}">
                <a16:creationId xmlns:a16="http://schemas.microsoft.com/office/drawing/2014/main" id="{A9CB511D-EA45-4336-847C-1252667143B5}"/>
              </a:ext>
            </a:extLst>
          </p:cNvPr>
          <p:cNvSpPr>
            <a:spLocks noGrp="1"/>
          </p:cNvSpPr>
          <p:nvPr>
            <p:ph type="subTitle" idx="1"/>
          </p:nvPr>
        </p:nvSpPr>
        <p:spPr>
          <a:xfrm>
            <a:off x="8296275" y="3505095"/>
            <a:ext cx="3081576" cy="2629006"/>
          </a:xfrm>
        </p:spPr>
        <p:txBody>
          <a:bodyPr rtlCol="0">
            <a:normAutofit/>
          </a:bodyPr>
          <a:lstStyle/>
          <a:p>
            <a:pPr algn="ctr" rtl="0"/>
            <a:r>
              <a:rPr lang="en-US" dirty="0">
                <a:solidFill>
                  <a:schemeClr val="bg2"/>
                </a:solidFill>
              </a:rPr>
              <a:t>The Orchestrators</a:t>
            </a:r>
          </a:p>
          <a:p>
            <a:pPr rtl="0"/>
            <a:endParaRPr lang="de-DE" dirty="0">
              <a:solidFill>
                <a:schemeClr val="bg2"/>
              </a:solidFill>
            </a:endParaRPr>
          </a:p>
          <a:p>
            <a:pPr rtl="0"/>
            <a:endParaRPr lang="de-DE" dirty="0">
              <a:solidFill>
                <a:schemeClr val="bg2"/>
              </a:solidFill>
            </a:endParaRPr>
          </a:p>
        </p:txBody>
      </p:sp>
      <p:pic>
        <p:nvPicPr>
          <p:cNvPr id="5" name="Bild 4" descr="Digitale Zahlen">
            <a:extLst>
              <a:ext uri="{FF2B5EF4-FFF2-40B4-BE49-F238E27FC236}">
                <a16:creationId xmlns:a16="http://schemas.microsoft.com/office/drawing/2014/main" id="{A21EA617-6D48-425F-97A8-7FEC82C8F4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189" r="9642" b="1"/>
          <a:stretch/>
        </p:blipFill>
        <p:spPr>
          <a:xfrm>
            <a:off x="446534" y="723899"/>
            <a:ext cx="7498616" cy="5676901"/>
          </a:xfrm>
          <a:prstGeom prst="rect">
            <a:avLst/>
          </a:prstGeom>
        </p:spPr>
      </p:pic>
      <p:pic>
        <p:nvPicPr>
          <p:cNvPr id="4" name="Grafik 3">
            <a:extLst>
              <a:ext uri="{FF2B5EF4-FFF2-40B4-BE49-F238E27FC236}">
                <a16:creationId xmlns:a16="http://schemas.microsoft.com/office/drawing/2014/main" id="{84AB8CB7-0FAF-98EE-044F-C1B94B46AC9C}"/>
              </a:ext>
            </a:extLst>
          </p:cNvPr>
          <p:cNvPicPr>
            <a:picLocks noChangeAspect="1"/>
          </p:cNvPicPr>
          <p:nvPr/>
        </p:nvPicPr>
        <p:blipFill>
          <a:blip r:embed="rId4"/>
          <a:stretch>
            <a:fillRect/>
          </a:stretch>
        </p:blipFill>
        <p:spPr>
          <a:xfrm>
            <a:off x="8901550" y="4009464"/>
            <a:ext cx="1984513" cy="1984513"/>
          </a:xfrm>
          <a:prstGeom prst="rect">
            <a:avLst/>
          </a:prstGeom>
        </p:spPr>
      </p:pic>
    </p:spTree>
    <p:extLst>
      <p:ext uri="{BB962C8B-B14F-4D97-AF65-F5344CB8AC3E}">
        <p14:creationId xmlns:p14="http://schemas.microsoft.com/office/powerpoint/2010/main" val="3501347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533C0D-577F-E8EB-BD62-0C1938D40D32}"/>
              </a:ext>
            </a:extLst>
          </p:cNvPr>
          <p:cNvSpPr>
            <a:spLocks noGrp="1"/>
          </p:cNvSpPr>
          <p:nvPr>
            <p:ph type="title"/>
          </p:nvPr>
        </p:nvSpPr>
        <p:spPr/>
        <p:txBody>
          <a:bodyPr/>
          <a:lstStyle/>
          <a:p>
            <a:r>
              <a:rPr lang="de-DE" dirty="0" err="1"/>
              <a:t>Our</a:t>
            </a:r>
            <a:r>
              <a:rPr lang="de-DE" dirty="0"/>
              <a:t> Challenge </a:t>
            </a:r>
            <a:r>
              <a:rPr lang="de-DE" dirty="0">
                <a:solidFill>
                  <a:srgbClr val="00B050"/>
                </a:solidFill>
              </a:rPr>
              <a:t>Amadeus</a:t>
            </a:r>
            <a:endParaRPr lang="de-DE" dirty="0"/>
          </a:p>
        </p:txBody>
      </p:sp>
      <p:sp>
        <p:nvSpPr>
          <p:cNvPr id="3" name="Inhaltsplatzhalter 2">
            <a:extLst>
              <a:ext uri="{FF2B5EF4-FFF2-40B4-BE49-F238E27FC236}">
                <a16:creationId xmlns:a16="http://schemas.microsoft.com/office/drawing/2014/main" id="{4410EBF6-8E3B-5197-2925-99C8B0D0BFEC}"/>
              </a:ext>
            </a:extLst>
          </p:cNvPr>
          <p:cNvSpPr>
            <a:spLocks noGrp="1"/>
          </p:cNvSpPr>
          <p:nvPr>
            <p:ph idx="1"/>
          </p:nvPr>
        </p:nvSpPr>
        <p:spPr>
          <a:xfrm>
            <a:off x="581192" y="2180496"/>
            <a:ext cx="11029615" cy="3975348"/>
          </a:xfrm>
        </p:spPr>
        <p:txBody>
          <a:bodyPr/>
          <a:lstStyle/>
          <a:p>
            <a:r>
              <a:rPr lang="en-US" dirty="0"/>
              <a:t>Day 1 – Team (5) building based on experience and skills</a:t>
            </a:r>
          </a:p>
          <a:p>
            <a:pPr lvl="1"/>
            <a:r>
              <a:rPr lang="en-US" dirty="0">
                <a:solidFill>
                  <a:srgbClr val="00B050"/>
                </a:solidFill>
              </a:rPr>
              <a:t>The laptops have been setup and ready to go</a:t>
            </a:r>
          </a:p>
          <a:p>
            <a:pPr lvl="1"/>
            <a:r>
              <a:rPr lang="en-US" dirty="0">
                <a:solidFill>
                  <a:srgbClr val="FF0000"/>
                </a:solidFill>
              </a:rPr>
              <a:t>Problems with building and running “stuff”</a:t>
            </a:r>
          </a:p>
          <a:p>
            <a:r>
              <a:rPr lang="en-US" dirty="0"/>
              <a:t>Day 2 – Team growing (6)</a:t>
            </a:r>
          </a:p>
          <a:p>
            <a:pPr lvl="1"/>
            <a:r>
              <a:rPr lang="en-US" dirty="0">
                <a:solidFill>
                  <a:srgbClr val="00B050"/>
                </a:solidFill>
              </a:rPr>
              <a:t>3 ½ Coding &amp; the others thinking, designing and monitoring</a:t>
            </a:r>
          </a:p>
          <a:p>
            <a:pPr lvl="1"/>
            <a:r>
              <a:rPr lang="en-US" dirty="0">
                <a:solidFill>
                  <a:srgbClr val="FF0000"/>
                </a:solidFill>
              </a:rPr>
              <a:t>Problems with selecting a “presentable story”</a:t>
            </a:r>
          </a:p>
          <a:p>
            <a:r>
              <a:rPr lang="en-US" dirty="0"/>
              <a:t>Day 3 – Finetuning and brushing up slides, code and demo</a:t>
            </a:r>
          </a:p>
          <a:p>
            <a:pPr lvl="1"/>
            <a:r>
              <a:rPr lang="en-US" dirty="0"/>
              <a:t>Consolidating the many different work-pieces into a consistent, useful and clear story </a:t>
            </a:r>
          </a:p>
          <a:p>
            <a:pPr lvl="1"/>
            <a:r>
              <a:rPr lang="en-US" dirty="0"/>
              <a:t>Problems who, how and what to present in a 5 minute story</a:t>
            </a:r>
          </a:p>
        </p:txBody>
      </p:sp>
      <p:pic>
        <p:nvPicPr>
          <p:cNvPr id="4" name="Grafik 3">
            <a:extLst>
              <a:ext uri="{FF2B5EF4-FFF2-40B4-BE49-F238E27FC236}">
                <a16:creationId xmlns:a16="http://schemas.microsoft.com/office/drawing/2014/main" id="{84CB9C9C-9979-5DEE-13F1-D109A73839E5}"/>
              </a:ext>
            </a:extLst>
          </p:cNvPr>
          <p:cNvPicPr>
            <a:picLocks noChangeAspect="1"/>
          </p:cNvPicPr>
          <p:nvPr/>
        </p:nvPicPr>
        <p:blipFill>
          <a:blip r:embed="rId2"/>
          <a:stretch>
            <a:fillRect/>
          </a:stretch>
        </p:blipFill>
        <p:spPr>
          <a:xfrm>
            <a:off x="10651427" y="702156"/>
            <a:ext cx="1013800" cy="1013800"/>
          </a:xfrm>
          <a:prstGeom prst="rect">
            <a:avLst/>
          </a:prstGeom>
        </p:spPr>
      </p:pic>
    </p:spTree>
    <p:extLst>
      <p:ext uri="{BB962C8B-B14F-4D97-AF65-F5344CB8AC3E}">
        <p14:creationId xmlns:p14="http://schemas.microsoft.com/office/powerpoint/2010/main" val="1950770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533C0D-577F-E8EB-BD62-0C1938D40D32}"/>
              </a:ext>
            </a:extLst>
          </p:cNvPr>
          <p:cNvSpPr>
            <a:spLocks noGrp="1"/>
          </p:cNvSpPr>
          <p:nvPr>
            <p:ph type="title"/>
          </p:nvPr>
        </p:nvSpPr>
        <p:spPr/>
        <p:txBody>
          <a:bodyPr/>
          <a:lstStyle/>
          <a:p>
            <a:r>
              <a:rPr lang="de-DE" dirty="0" err="1"/>
              <a:t>Our</a:t>
            </a:r>
            <a:r>
              <a:rPr lang="de-DE" dirty="0"/>
              <a:t> </a:t>
            </a:r>
            <a:r>
              <a:rPr lang="de-DE" dirty="0" err="1"/>
              <a:t>team</a:t>
            </a:r>
            <a:endParaRPr lang="de-DE" dirty="0"/>
          </a:p>
        </p:txBody>
      </p:sp>
      <p:sp>
        <p:nvSpPr>
          <p:cNvPr id="3" name="Inhaltsplatzhalter 2">
            <a:extLst>
              <a:ext uri="{FF2B5EF4-FFF2-40B4-BE49-F238E27FC236}">
                <a16:creationId xmlns:a16="http://schemas.microsoft.com/office/drawing/2014/main" id="{4410EBF6-8E3B-5197-2925-99C8B0D0BFEC}"/>
              </a:ext>
            </a:extLst>
          </p:cNvPr>
          <p:cNvSpPr>
            <a:spLocks noGrp="1"/>
          </p:cNvSpPr>
          <p:nvPr>
            <p:ph idx="1"/>
          </p:nvPr>
        </p:nvSpPr>
        <p:spPr>
          <a:xfrm>
            <a:off x="581192" y="2180495"/>
            <a:ext cx="11029615" cy="4369773"/>
          </a:xfrm>
        </p:spPr>
        <p:txBody>
          <a:bodyPr>
            <a:normAutofit fontScale="92500" lnSpcReduction="10000"/>
          </a:bodyPr>
          <a:lstStyle/>
          <a:p>
            <a:pPr marL="0" indent="0">
              <a:buNone/>
            </a:pPr>
            <a:r>
              <a:rPr lang="en-US" sz="4000" dirty="0"/>
              <a:t>Gewett</a:t>
            </a:r>
          </a:p>
          <a:p>
            <a:pPr marL="0" indent="0">
              <a:buNone/>
            </a:pPr>
            <a:r>
              <a:rPr lang="en-US" sz="4000" dirty="0"/>
              <a:t>Markus</a:t>
            </a:r>
          </a:p>
          <a:p>
            <a:pPr marL="0" indent="0">
              <a:buNone/>
            </a:pPr>
            <a:r>
              <a:rPr lang="en-US" sz="4000" dirty="0"/>
              <a:t>Oliver</a:t>
            </a:r>
          </a:p>
          <a:p>
            <a:pPr marL="0" indent="0">
              <a:buNone/>
            </a:pPr>
            <a:r>
              <a:rPr lang="en-US" sz="4000" dirty="0"/>
              <a:t>Patrick</a:t>
            </a:r>
          </a:p>
          <a:p>
            <a:pPr marL="0" indent="0">
              <a:buNone/>
            </a:pPr>
            <a:r>
              <a:rPr lang="en-US" sz="4000" dirty="0"/>
              <a:t>Julia</a:t>
            </a:r>
          </a:p>
          <a:p>
            <a:pPr marL="0" indent="0">
              <a:buNone/>
            </a:pPr>
            <a:r>
              <a:rPr lang="en-US" sz="4000" dirty="0"/>
              <a:t>Arndt</a:t>
            </a:r>
            <a:endParaRPr lang="en-US" sz="2400" dirty="0"/>
          </a:p>
        </p:txBody>
      </p:sp>
      <p:pic>
        <p:nvPicPr>
          <p:cNvPr id="7" name="Grafik 6">
            <a:extLst>
              <a:ext uri="{FF2B5EF4-FFF2-40B4-BE49-F238E27FC236}">
                <a16:creationId xmlns:a16="http://schemas.microsoft.com/office/drawing/2014/main" id="{A984D621-A1C8-5E9C-E979-7A0CF0CCCA19}"/>
              </a:ext>
            </a:extLst>
          </p:cNvPr>
          <p:cNvPicPr>
            <a:picLocks noChangeAspect="1"/>
          </p:cNvPicPr>
          <p:nvPr/>
        </p:nvPicPr>
        <p:blipFill>
          <a:blip r:embed="rId2"/>
          <a:stretch>
            <a:fillRect/>
          </a:stretch>
        </p:blipFill>
        <p:spPr>
          <a:xfrm>
            <a:off x="2727814" y="2155950"/>
            <a:ext cx="2305050" cy="3724275"/>
          </a:xfrm>
          <a:prstGeom prst="rect">
            <a:avLst/>
          </a:prstGeom>
        </p:spPr>
      </p:pic>
      <p:pic>
        <p:nvPicPr>
          <p:cNvPr id="8" name="Grafik 7">
            <a:extLst>
              <a:ext uri="{FF2B5EF4-FFF2-40B4-BE49-F238E27FC236}">
                <a16:creationId xmlns:a16="http://schemas.microsoft.com/office/drawing/2014/main" id="{73E01913-E471-1C68-082E-FFC3D4C1FF38}"/>
              </a:ext>
            </a:extLst>
          </p:cNvPr>
          <p:cNvPicPr>
            <a:picLocks noChangeAspect="1"/>
          </p:cNvPicPr>
          <p:nvPr/>
        </p:nvPicPr>
        <p:blipFill>
          <a:blip r:embed="rId3"/>
          <a:stretch>
            <a:fillRect/>
          </a:stretch>
        </p:blipFill>
        <p:spPr>
          <a:xfrm>
            <a:off x="10651427" y="702156"/>
            <a:ext cx="1013800" cy="1013800"/>
          </a:xfrm>
          <a:prstGeom prst="rect">
            <a:avLst/>
          </a:prstGeom>
        </p:spPr>
      </p:pic>
    </p:spTree>
    <p:extLst>
      <p:ext uri="{BB962C8B-B14F-4D97-AF65-F5344CB8AC3E}">
        <p14:creationId xmlns:p14="http://schemas.microsoft.com/office/powerpoint/2010/main" val="990798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533C0D-577F-E8EB-BD62-0C1938D40D32}"/>
              </a:ext>
            </a:extLst>
          </p:cNvPr>
          <p:cNvSpPr>
            <a:spLocks noGrp="1"/>
          </p:cNvSpPr>
          <p:nvPr>
            <p:ph type="title"/>
          </p:nvPr>
        </p:nvSpPr>
        <p:spPr/>
        <p:txBody>
          <a:bodyPr/>
          <a:lstStyle/>
          <a:p>
            <a:r>
              <a:rPr lang="de-DE" dirty="0" err="1"/>
              <a:t>Our</a:t>
            </a:r>
            <a:r>
              <a:rPr lang="de-DE" dirty="0"/>
              <a:t> Journey</a:t>
            </a:r>
          </a:p>
        </p:txBody>
      </p:sp>
      <p:sp>
        <p:nvSpPr>
          <p:cNvPr id="3" name="Inhaltsplatzhalter 2">
            <a:extLst>
              <a:ext uri="{FF2B5EF4-FFF2-40B4-BE49-F238E27FC236}">
                <a16:creationId xmlns:a16="http://schemas.microsoft.com/office/drawing/2014/main" id="{4410EBF6-8E3B-5197-2925-99C8B0D0BFEC}"/>
              </a:ext>
            </a:extLst>
          </p:cNvPr>
          <p:cNvSpPr>
            <a:spLocks noGrp="1"/>
          </p:cNvSpPr>
          <p:nvPr>
            <p:ph idx="1"/>
          </p:nvPr>
        </p:nvSpPr>
        <p:spPr>
          <a:xfrm>
            <a:off x="581192" y="2180496"/>
            <a:ext cx="11029615" cy="3975348"/>
          </a:xfrm>
        </p:spPr>
        <p:txBody>
          <a:bodyPr>
            <a:normAutofit fontScale="92500" lnSpcReduction="20000"/>
          </a:bodyPr>
          <a:lstStyle/>
          <a:p>
            <a:r>
              <a:rPr lang="en-US" dirty="0"/>
              <a:t>Use the sample as a boilerplate</a:t>
            </a:r>
          </a:p>
          <a:p>
            <a:pPr lvl="1"/>
            <a:r>
              <a:rPr lang="en-US" dirty="0"/>
              <a:t>Plug in a trailer </a:t>
            </a:r>
            <a:r>
              <a:rPr lang="en-US" dirty="0">
                <a:sym typeface="Wingdings" panose="05000000000000000000" pitchFamily="2" charset="2"/>
              </a:rPr>
              <a:t> the Orchestrator receives a message &amp; starts the trailer container  the </a:t>
            </a:r>
            <a:r>
              <a:rPr lang="en-US" dirty="0">
                <a:solidFill>
                  <a:srgbClr val="00B050"/>
                </a:solidFill>
                <a:sym typeface="Wingdings" panose="05000000000000000000" pitchFamily="2" charset="2"/>
              </a:rPr>
              <a:t>trailer SW runs</a:t>
            </a:r>
            <a:endParaRPr lang="en-US" dirty="0">
              <a:solidFill>
                <a:srgbClr val="00B050"/>
              </a:solidFill>
            </a:endParaRPr>
          </a:p>
          <a:p>
            <a:pPr lvl="1"/>
            <a:r>
              <a:rPr lang="en-US" dirty="0"/>
              <a:t>Using:  </a:t>
            </a:r>
            <a:r>
              <a:rPr lang="en-US" dirty="0" err="1"/>
              <a:t>systemd</a:t>
            </a:r>
            <a:r>
              <a:rPr lang="en-US" dirty="0"/>
              <a:t>, Docker, </a:t>
            </a:r>
            <a:r>
              <a:rPr lang="en-US" dirty="0" err="1"/>
              <a:t>Podman</a:t>
            </a:r>
            <a:r>
              <a:rPr lang="en-US" dirty="0"/>
              <a:t>, Quadlet, SDV-</a:t>
            </a:r>
            <a:r>
              <a:rPr lang="en-US" dirty="0" err="1"/>
              <a:t>Ankaios</a:t>
            </a:r>
            <a:r>
              <a:rPr lang="en-US" dirty="0"/>
              <a:t>, Eclipse </a:t>
            </a:r>
            <a:r>
              <a:rPr lang="en-US" dirty="0" err="1"/>
              <a:t>Chariott</a:t>
            </a:r>
            <a:r>
              <a:rPr lang="en-US" dirty="0"/>
              <a:t>, Eclipse </a:t>
            </a:r>
            <a:r>
              <a:rPr lang="en-US" dirty="0" err="1"/>
              <a:t>Agemo</a:t>
            </a:r>
            <a:r>
              <a:rPr lang="en-US" dirty="0"/>
              <a:t>, Eclipse </a:t>
            </a:r>
            <a:r>
              <a:rPr lang="en-US" dirty="0" err="1"/>
              <a:t>Ibeji</a:t>
            </a:r>
            <a:r>
              <a:rPr lang="en-US" dirty="0"/>
              <a:t>, Eclipse Freyja, Eclipse </a:t>
            </a:r>
            <a:r>
              <a:rPr lang="en-US" dirty="0" err="1"/>
              <a:t>BlueChi</a:t>
            </a:r>
            <a:endParaRPr lang="en-US" dirty="0"/>
          </a:p>
          <a:p>
            <a:r>
              <a:rPr lang="en-US" dirty="0"/>
              <a:t>Struggle to get the sample running</a:t>
            </a:r>
          </a:p>
          <a:p>
            <a:r>
              <a:rPr lang="en-US" dirty="0"/>
              <a:t>Enhance the sample with:</a:t>
            </a:r>
          </a:p>
          <a:p>
            <a:pPr lvl="1"/>
            <a:r>
              <a:rPr lang="en-US" dirty="0"/>
              <a:t>More containers</a:t>
            </a:r>
          </a:p>
          <a:p>
            <a:pPr lvl="1"/>
            <a:r>
              <a:rPr lang="en-US" dirty="0"/>
              <a:t>More messages </a:t>
            </a:r>
          </a:p>
          <a:p>
            <a:pPr lvl="1"/>
            <a:r>
              <a:rPr lang="en-US" dirty="0"/>
              <a:t>More functionality</a:t>
            </a:r>
          </a:p>
          <a:p>
            <a:pPr lvl="1"/>
            <a:r>
              <a:rPr lang="en-US" dirty="0"/>
              <a:t>Optimization via ChatGPT</a:t>
            </a:r>
          </a:p>
          <a:p>
            <a:pPr lvl="1"/>
            <a:r>
              <a:rPr lang="en-US" dirty="0"/>
              <a:t>Dashboard via Azure based on the Data generated by the System</a:t>
            </a:r>
          </a:p>
          <a:p>
            <a:r>
              <a:rPr lang="en-US" dirty="0"/>
              <a:t>Document code and architecture</a:t>
            </a:r>
          </a:p>
          <a:p>
            <a:r>
              <a:rPr lang="en-US" dirty="0"/>
              <a:t>Sketch additional features</a:t>
            </a:r>
          </a:p>
        </p:txBody>
      </p:sp>
      <p:pic>
        <p:nvPicPr>
          <p:cNvPr id="4" name="Grafik 3">
            <a:extLst>
              <a:ext uri="{FF2B5EF4-FFF2-40B4-BE49-F238E27FC236}">
                <a16:creationId xmlns:a16="http://schemas.microsoft.com/office/drawing/2014/main" id="{639FB52E-4ADE-9D56-49C5-4519DE49118D}"/>
              </a:ext>
            </a:extLst>
          </p:cNvPr>
          <p:cNvPicPr>
            <a:picLocks noChangeAspect="1"/>
          </p:cNvPicPr>
          <p:nvPr/>
        </p:nvPicPr>
        <p:blipFill>
          <a:blip r:embed="rId2"/>
          <a:stretch>
            <a:fillRect/>
          </a:stretch>
        </p:blipFill>
        <p:spPr>
          <a:xfrm>
            <a:off x="10651427" y="702156"/>
            <a:ext cx="1013800" cy="1013800"/>
          </a:xfrm>
          <a:prstGeom prst="rect">
            <a:avLst/>
          </a:prstGeom>
        </p:spPr>
      </p:pic>
    </p:spTree>
    <p:extLst>
      <p:ext uri="{BB962C8B-B14F-4D97-AF65-F5344CB8AC3E}">
        <p14:creationId xmlns:p14="http://schemas.microsoft.com/office/powerpoint/2010/main" val="3993911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533C0D-577F-E8EB-BD62-0C1938D40D32}"/>
              </a:ext>
            </a:extLst>
          </p:cNvPr>
          <p:cNvSpPr>
            <a:spLocks noGrp="1"/>
          </p:cNvSpPr>
          <p:nvPr>
            <p:ph type="title"/>
          </p:nvPr>
        </p:nvSpPr>
        <p:spPr/>
        <p:txBody>
          <a:bodyPr/>
          <a:lstStyle/>
          <a:p>
            <a:r>
              <a:rPr lang="de-DE" dirty="0" err="1"/>
              <a:t>Our</a:t>
            </a:r>
            <a:r>
              <a:rPr lang="de-DE" dirty="0"/>
              <a:t> Solution</a:t>
            </a:r>
          </a:p>
        </p:txBody>
      </p:sp>
      <p:sp>
        <p:nvSpPr>
          <p:cNvPr id="3" name="Inhaltsplatzhalter 2">
            <a:extLst>
              <a:ext uri="{FF2B5EF4-FFF2-40B4-BE49-F238E27FC236}">
                <a16:creationId xmlns:a16="http://schemas.microsoft.com/office/drawing/2014/main" id="{4410EBF6-8E3B-5197-2925-99C8B0D0BFEC}"/>
              </a:ext>
            </a:extLst>
          </p:cNvPr>
          <p:cNvSpPr>
            <a:spLocks noGrp="1"/>
          </p:cNvSpPr>
          <p:nvPr>
            <p:ph idx="1"/>
          </p:nvPr>
        </p:nvSpPr>
        <p:spPr>
          <a:xfrm>
            <a:off x="581192" y="2180496"/>
            <a:ext cx="11029615" cy="3975348"/>
          </a:xfrm>
        </p:spPr>
        <p:txBody>
          <a:bodyPr/>
          <a:lstStyle/>
          <a:p>
            <a:pPr marL="324000" lvl="1" indent="0">
              <a:buNone/>
            </a:pPr>
            <a:r>
              <a:rPr lang="en-US" dirty="0"/>
              <a:t>Plug in a trailer </a:t>
            </a:r>
            <a:r>
              <a:rPr lang="en-US" dirty="0">
                <a:sym typeface="Wingdings" panose="05000000000000000000" pitchFamily="2" charset="2"/>
              </a:rPr>
              <a:t> the Orchestrator receives a message &amp; starts the trailer container  the </a:t>
            </a:r>
            <a:r>
              <a:rPr lang="en-US" dirty="0">
                <a:solidFill>
                  <a:srgbClr val="00B050"/>
                </a:solidFill>
                <a:sym typeface="Wingdings" panose="05000000000000000000" pitchFamily="2" charset="2"/>
              </a:rPr>
              <a:t>trailer SW runs</a:t>
            </a:r>
          </a:p>
          <a:p>
            <a:pPr marL="324000" lvl="1" indent="0">
              <a:buNone/>
            </a:pPr>
            <a:r>
              <a:rPr lang="en-US" dirty="0"/>
              <a:t>Using:  </a:t>
            </a:r>
            <a:r>
              <a:rPr lang="en-US" dirty="0" err="1"/>
              <a:t>systemd</a:t>
            </a:r>
            <a:r>
              <a:rPr lang="en-US" dirty="0"/>
              <a:t>, Docker, </a:t>
            </a:r>
            <a:r>
              <a:rPr lang="en-US" dirty="0" err="1"/>
              <a:t>Podman</a:t>
            </a:r>
            <a:r>
              <a:rPr lang="en-US" dirty="0"/>
              <a:t>, Quadlet, Eclipse </a:t>
            </a:r>
            <a:r>
              <a:rPr lang="en-US" dirty="0" err="1"/>
              <a:t>Chariott</a:t>
            </a:r>
            <a:r>
              <a:rPr lang="en-US" dirty="0"/>
              <a:t>, Eclipse </a:t>
            </a:r>
            <a:r>
              <a:rPr lang="en-US" dirty="0" err="1"/>
              <a:t>Agemo</a:t>
            </a:r>
            <a:r>
              <a:rPr lang="en-US" dirty="0"/>
              <a:t>, Eclipse </a:t>
            </a:r>
            <a:r>
              <a:rPr lang="en-US" dirty="0" err="1"/>
              <a:t>Ibeji</a:t>
            </a:r>
            <a:r>
              <a:rPr lang="en-US" dirty="0"/>
              <a:t>, Eclipse Freyja, Eclipse </a:t>
            </a:r>
            <a:r>
              <a:rPr lang="en-US" dirty="0" err="1"/>
              <a:t>BlueChi</a:t>
            </a:r>
            <a:endParaRPr lang="en-US" dirty="0"/>
          </a:p>
        </p:txBody>
      </p:sp>
      <p:pic>
        <p:nvPicPr>
          <p:cNvPr id="4" name="Grafik 3">
            <a:extLst>
              <a:ext uri="{FF2B5EF4-FFF2-40B4-BE49-F238E27FC236}">
                <a16:creationId xmlns:a16="http://schemas.microsoft.com/office/drawing/2014/main" id="{39EB145D-BB3A-6EA6-2369-AB57025A1A5D}"/>
              </a:ext>
            </a:extLst>
          </p:cNvPr>
          <p:cNvPicPr>
            <a:picLocks noChangeAspect="1"/>
          </p:cNvPicPr>
          <p:nvPr/>
        </p:nvPicPr>
        <p:blipFill>
          <a:blip r:embed="rId2"/>
          <a:stretch>
            <a:fillRect/>
          </a:stretch>
        </p:blipFill>
        <p:spPr>
          <a:xfrm>
            <a:off x="10651427" y="702156"/>
            <a:ext cx="1013800" cy="1013800"/>
          </a:xfrm>
          <a:prstGeom prst="rect">
            <a:avLst/>
          </a:prstGeom>
        </p:spPr>
      </p:pic>
    </p:spTree>
    <p:extLst>
      <p:ext uri="{BB962C8B-B14F-4D97-AF65-F5344CB8AC3E}">
        <p14:creationId xmlns:p14="http://schemas.microsoft.com/office/powerpoint/2010/main" val="2461364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533C0D-577F-E8EB-BD62-0C1938D40D32}"/>
              </a:ext>
            </a:extLst>
          </p:cNvPr>
          <p:cNvSpPr>
            <a:spLocks noGrp="1"/>
          </p:cNvSpPr>
          <p:nvPr>
            <p:ph type="title"/>
          </p:nvPr>
        </p:nvSpPr>
        <p:spPr/>
        <p:txBody>
          <a:bodyPr/>
          <a:lstStyle/>
          <a:p>
            <a:r>
              <a:rPr lang="de-DE" dirty="0" err="1"/>
              <a:t>Our</a:t>
            </a:r>
            <a:r>
              <a:rPr lang="de-DE" dirty="0"/>
              <a:t> CODE</a:t>
            </a:r>
          </a:p>
        </p:txBody>
      </p:sp>
      <p:sp>
        <p:nvSpPr>
          <p:cNvPr id="3" name="Inhaltsplatzhalter 2">
            <a:extLst>
              <a:ext uri="{FF2B5EF4-FFF2-40B4-BE49-F238E27FC236}">
                <a16:creationId xmlns:a16="http://schemas.microsoft.com/office/drawing/2014/main" id="{4410EBF6-8E3B-5197-2925-99C8B0D0BFEC}"/>
              </a:ext>
            </a:extLst>
          </p:cNvPr>
          <p:cNvSpPr>
            <a:spLocks noGrp="1"/>
          </p:cNvSpPr>
          <p:nvPr>
            <p:ph idx="1"/>
          </p:nvPr>
        </p:nvSpPr>
        <p:spPr>
          <a:xfrm>
            <a:off x="581192" y="2180496"/>
            <a:ext cx="11029615" cy="3975348"/>
          </a:xfrm>
        </p:spPr>
        <p:txBody>
          <a:bodyPr/>
          <a:lstStyle/>
          <a:p>
            <a:pPr marL="0" indent="0">
              <a:buNone/>
            </a:pPr>
            <a:r>
              <a:rPr lang="en-US" dirty="0"/>
              <a:t>Use the Sample</a:t>
            </a:r>
          </a:p>
        </p:txBody>
      </p:sp>
      <p:pic>
        <p:nvPicPr>
          <p:cNvPr id="4" name="Grafik 3">
            <a:extLst>
              <a:ext uri="{FF2B5EF4-FFF2-40B4-BE49-F238E27FC236}">
                <a16:creationId xmlns:a16="http://schemas.microsoft.com/office/drawing/2014/main" id="{0336371B-87A1-9278-B278-DD18EF6349E5}"/>
              </a:ext>
            </a:extLst>
          </p:cNvPr>
          <p:cNvPicPr>
            <a:picLocks noChangeAspect="1"/>
          </p:cNvPicPr>
          <p:nvPr/>
        </p:nvPicPr>
        <p:blipFill>
          <a:blip r:embed="rId2"/>
          <a:stretch>
            <a:fillRect/>
          </a:stretch>
        </p:blipFill>
        <p:spPr>
          <a:xfrm>
            <a:off x="10651427" y="702156"/>
            <a:ext cx="1013800" cy="1013800"/>
          </a:xfrm>
          <a:prstGeom prst="rect">
            <a:avLst/>
          </a:prstGeom>
        </p:spPr>
      </p:pic>
    </p:spTree>
    <p:extLst>
      <p:ext uri="{BB962C8B-B14F-4D97-AF65-F5344CB8AC3E}">
        <p14:creationId xmlns:p14="http://schemas.microsoft.com/office/powerpoint/2010/main" val="20103232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533C0D-577F-E8EB-BD62-0C1938D40D32}"/>
              </a:ext>
            </a:extLst>
          </p:cNvPr>
          <p:cNvSpPr>
            <a:spLocks noGrp="1"/>
          </p:cNvSpPr>
          <p:nvPr>
            <p:ph type="title"/>
          </p:nvPr>
        </p:nvSpPr>
        <p:spPr/>
        <p:txBody>
          <a:bodyPr/>
          <a:lstStyle/>
          <a:p>
            <a:r>
              <a:rPr lang="de-DE" dirty="0" err="1"/>
              <a:t>Our</a:t>
            </a:r>
            <a:r>
              <a:rPr lang="de-DE" dirty="0"/>
              <a:t> </a:t>
            </a:r>
            <a:r>
              <a:rPr lang="de-DE" dirty="0" err="1"/>
              <a:t>demo</a:t>
            </a:r>
            <a:endParaRPr lang="de-DE" dirty="0"/>
          </a:p>
        </p:txBody>
      </p:sp>
      <p:sp>
        <p:nvSpPr>
          <p:cNvPr id="3" name="Inhaltsplatzhalter 2">
            <a:extLst>
              <a:ext uri="{FF2B5EF4-FFF2-40B4-BE49-F238E27FC236}">
                <a16:creationId xmlns:a16="http://schemas.microsoft.com/office/drawing/2014/main" id="{4410EBF6-8E3B-5197-2925-99C8B0D0BFEC}"/>
              </a:ext>
            </a:extLst>
          </p:cNvPr>
          <p:cNvSpPr>
            <a:spLocks noGrp="1"/>
          </p:cNvSpPr>
          <p:nvPr>
            <p:ph idx="1"/>
          </p:nvPr>
        </p:nvSpPr>
        <p:spPr>
          <a:xfrm>
            <a:off x="581192" y="2180496"/>
            <a:ext cx="11029615" cy="3975348"/>
          </a:xfrm>
        </p:spPr>
        <p:txBody>
          <a:bodyPr/>
          <a:lstStyle/>
          <a:p>
            <a:pPr marL="0" indent="0">
              <a:buNone/>
            </a:pPr>
            <a:r>
              <a:rPr lang="en-US" dirty="0"/>
              <a:t>Digital-twin on </a:t>
            </a:r>
            <a:r>
              <a:rPr lang="de-DE" dirty="0"/>
              <a:t>Azure </a:t>
            </a:r>
            <a:endParaRPr lang="en-US" dirty="0"/>
          </a:p>
        </p:txBody>
      </p:sp>
      <p:pic>
        <p:nvPicPr>
          <p:cNvPr id="4" name="Grafik 3">
            <a:extLst>
              <a:ext uri="{FF2B5EF4-FFF2-40B4-BE49-F238E27FC236}">
                <a16:creationId xmlns:a16="http://schemas.microsoft.com/office/drawing/2014/main" id="{0C0A82D9-B95B-3EE7-ABEA-81F2B10033FA}"/>
              </a:ext>
            </a:extLst>
          </p:cNvPr>
          <p:cNvPicPr>
            <a:picLocks noChangeAspect="1"/>
          </p:cNvPicPr>
          <p:nvPr/>
        </p:nvPicPr>
        <p:blipFill>
          <a:blip r:embed="rId2"/>
          <a:stretch>
            <a:fillRect/>
          </a:stretch>
        </p:blipFill>
        <p:spPr>
          <a:xfrm>
            <a:off x="10651427" y="702156"/>
            <a:ext cx="1013800" cy="1013800"/>
          </a:xfrm>
          <a:prstGeom prst="rect">
            <a:avLst/>
          </a:prstGeom>
        </p:spPr>
      </p:pic>
    </p:spTree>
    <p:extLst>
      <p:ext uri="{BB962C8B-B14F-4D97-AF65-F5344CB8AC3E}">
        <p14:creationId xmlns:p14="http://schemas.microsoft.com/office/powerpoint/2010/main" val="27726157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533C0D-577F-E8EB-BD62-0C1938D40D32}"/>
              </a:ext>
            </a:extLst>
          </p:cNvPr>
          <p:cNvSpPr>
            <a:spLocks noGrp="1"/>
          </p:cNvSpPr>
          <p:nvPr>
            <p:ph type="title"/>
          </p:nvPr>
        </p:nvSpPr>
        <p:spPr/>
        <p:txBody>
          <a:bodyPr/>
          <a:lstStyle/>
          <a:p>
            <a:r>
              <a:rPr lang="de-DE" dirty="0" err="1"/>
              <a:t>Our</a:t>
            </a:r>
            <a:r>
              <a:rPr lang="de-DE" dirty="0"/>
              <a:t> </a:t>
            </a:r>
            <a:r>
              <a:rPr lang="de-DE" dirty="0" err="1"/>
              <a:t>outlook</a:t>
            </a:r>
            <a:endParaRPr lang="de-DE" dirty="0"/>
          </a:p>
        </p:txBody>
      </p:sp>
      <p:sp>
        <p:nvSpPr>
          <p:cNvPr id="3" name="Inhaltsplatzhalter 2">
            <a:extLst>
              <a:ext uri="{FF2B5EF4-FFF2-40B4-BE49-F238E27FC236}">
                <a16:creationId xmlns:a16="http://schemas.microsoft.com/office/drawing/2014/main" id="{4410EBF6-8E3B-5197-2925-99C8B0D0BFEC}"/>
              </a:ext>
            </a:extLst>
          </p:cNvPr>
          <p:cNvSpPr>
            <a:spLocks noGrp="1"/>
          </p:cNvSpPr>
          <p:nvPr>
            <p:ph idx="1"/>
          </p:nvPr>
        </p:nvSpPr>
        <p:spPr>
          <a:xfrm>
            <a:off x="581192" y="2180496"/>
            <a:ext cx="11029615" cy="3975348"/>
          </a:xfrm>
        </p:spPr>
        <p:txBody>
          <a:bodyPr/>
          <a:lstStyle/>
          <a:p>
            <a:pPr marL="0" indent="0">
              <a:buNone/>
            </a:pPr>
            <a:r>
              <a:rPr lang="en-US" dirty="0"/>
              <a:t>Future work in SDV, at the </a:t>
            </a:r>
          </a:p>
        </p:txBody>
      </p:sp>
      <p:pic>
        <p:nvPicPr>
          <p:cNvPr id="4" name="Grafik 3">
            <a:extLst>
              <a:ext uri="{FF2B5EF4-FFF2-40B4-BE49-F238E27FC236}">
                <a16:creationId xmlns:a16="http://schemas.microsoft.com/office/drawing/2014/main" id="{7299C0C5-3C1D-EA9C-634E-27D2B27D7D0B}"/>
              </a:ext>
            </a:extLst>
          </p:cNvPr>
          <p:cNvPicPr>
            <a:picLocks noChangeAspect="1"/>
          </p:cNvPicPr>
          <p:nvPr/>
        </p:nvPicPr>
        <p:blipFill>
          <a:blip r:embed="rId2"/>
          <a:stretch>
            <a:fillRect/>
          </a:stretch>
        </p:blipFill>
        <p:spPr>
          <a:xfrm>
            <a:off x="10651427" y="702156"/>
            <a:ext cx="1013800" cy="1013800"/>
          </a:xfrm>
          <a:prstGeom prst="rect">
            <a:avLst/>
          </a:prstGeom>
        </p:spPr>
      </p:pic>
    </p:spTree>
    <p:extLst>
      <p:ext uri="{BB962C8B-B14F-4D97-AF65-F5344CB8AC3E}">
        <p14:creationId xmlns:p14="http://schemas.microsoft.com/office/powerpoint/2010/main" val="175616295"/>
      </p:ext>
    </p:extLst>
  </p:cSld>
  <p:clrMapOvr>
    <a:masterClrMapping/>
  </p:clrMapOvr>
</p:sld>
</file>

<file path=ppt/theme/theme1.xml><?xml version="1.0" encoding="utf-8"?>
<a:theme xmlns:a="http://schemas.openxmlformats.org/drawingml/2006/main" name="Benutzerdefiniert">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61208803_TF56390039_Win32" id="{FCB14B3E-2B92-48B8-A334-05E7A8EE34E1}" vid="{B6EC9E21-8C82-4EB1-BBE7-A370F785D0C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{56BF99B9-11FD-444B-B7B6-6E484B2F504F}tf56390039_win32</Template>
  <TotalTime>0</TotalTime>
  <Words>1344</Words>
  <Application>Microsoft Office PowerPoint</Application>
  <PresentationFormat>Breitbild</PresentationFormat>
  <Paragraphs>175</Paragraphs>
  <Slides>25</Slides>
  <Notes>5</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25</vt:i4>
      </vt:variant>
    </vt:vector>
  </HeadingPairs>
  <TitlesOfParts>
    <vt:vector size="32" baseType="lpstr">
      <vt:lpstr>Arial</vt:lpstr>
      <vt:lpstr>Calibri</vt:lpstr>
      <vt:lpstr>Gill Sans MT</vt:lpstr>
      <vt:lpstr>Liberation Serif</vt:lpstr>
      <vt:lpstr>Wingdings</vt:lpstr>
      <vt:lpstr>Wingdings 2</vt:lpstr>
      <vt:lpstr>Benutzerdefiniert</vt:lpstr>
      <vt:lpstr>Maestro challenge   Team     Amadeus</vt:lpstr>
      <vt:lpstr>Content</vt:lpstr>
      <vt:lpstr>Our Challenge Amadeus</vt:lpstr>
      <vt:lpstr>Our team</vt:lpstr>
      <vt:lpstr>Our Journey</vt:lpstr>
      <vt:lpstr>Our Solution</vt:lpstr>
      <vt:lpstr>Our CODE</vt:lpstr>
      <vt:lpstr>Our demo</vt:lpstr>
      <vt:lpstr>Our outlook</vt:lpstr>
      <vt:lpstr>PowerPoint-Präsentation</vt:lpstr>
      <vt:lpstr>PowerPoint-Präsentation</vt:lpstr>
      <vt:lpstr>Backup</vt:lpstr>
      <vt:lpstr>Jury and Judging Criteria [1/2]</vt:lpstr>
      <vt:lpstr>Jury and Judging Criteria [2/2] Impact,  technical brilliance &amp; selling points</vt:lpstr>
      <vt:lpstr>Schedules – Official &amp; Orchestration team</vt:lpstr>
      <vt:lpstr>Useful Links</vt:lpstr>
      <vt:lpstr>For each Iteration: Slides Template &amp; Checklist</vt:lpstr>
      <vt:lpstr>Dev-Ops-cycle – We will go through 9 Iterations </vt:lpstr>
      <vt:lpstr>SDV Projects – 6 SDV Tools - Orchestration Blueprint</vt:lpstr>
      <vt:lpstr>SDV-Software-Packages – Ankaios - Blueprint</vt:lpstr>
      <vt:lpstr>Brainstorm #1 </vt:lpstr>
      <vt:lpstr>Brainstorm #2 </vt:lpstr>
      <vt:lpstr>Brainstorm #3</vt:lpstr>
      <vt:lpstr>Brainstorm #4</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„Technisch“</dc:title>
  <dc:creator>Meyer Arndt-Michael (ETAS/PRM)</dc:creator>
  <cp:lastModifiedBy>Arndt-Michael Meyer</cp:lastModifiedBy>
  <cp:revision>12</cp:revision>
  <dcterms:created xsi:type="dcterms:W3CDTF">2023-11-26T17:21:34Z</dcterms:created>
  <dcterms:modified xsi:type="dcterms:W3CDTF">2023-11-29T19:07:32Z</dcterms:modified>
</cp:coreProperties>
</file>